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8" r:id="rId5"/>
  </p:sldMasterIdLst>
  <p:sldIdLst>
    <p:sldId id="268" r:id="rId6"/>
    <p:sldId id="539" r:id="rId7"/>
    <p:sldId id="546" r:id="rId8"/>
    <p:sldId id="550" r:id="rId9"/>
    <p:sldId id="551" r:id="rId10"/>
    <p:sldId id="552" r:id="rId11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emplate pitch" id="{40F8DBE6-03C4-406E-9D69-F9AAC40FC19B}">
          <p14:sldIdLst>
            <p14:sldId id="268"/>
            <p14:sldId id="539"/>
            <p14:sldId id="546"/>
            <p14:sldId id="550"/>
            <p14:sldId id="551"/>
            <p14:sldId id="55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s Reiners (BOSA)" initials="ER(" lastIdx="2" clrIdx="0">
    <p:extLst>
      <p:ext uri="{19B8F6BF-5375-455C-9EA6-DF929625EA0E}">
        <p15:presenceInfo xmlns:p15="http://schemas.microsoft.com/office/powerpoint/2012/main" userId="S::els.reiners@bosa.fgov.be::2aa96d69-0185-4699-9336-e1021b511326" providerId="AD"/>
      </p:ext>
    </p:extLst>
  </p:cmAuthor>
  <p:cmAuthor id="2" name="Frederic Baervoets (BOSA)" initials="FB(" lastIdx="4" clrIdx="1">
    <p:extLst>
      <p:ext uri="{19B8F6BF-5375-455C-9EA6-DF929625EA0E}">
        <p15:presenceInfo xmlns:p15="http://schemas.microsoft.com/office/powerpoint/2012/main" userId="S::frederic.baervoets@bosa.fgov.be::b10a3c4b-63d7-481f-af60-1088a603965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2CAE35-2EEE-4316-BB31-701857EDDA49}" v="6" dt="2020-12-08T10:42:54.1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s Reiners (BOSA)" userId="2aa96d69-0185-4699-9336-e1021b511326" providerId="ADAL" clId="{102CAE35-2EEE-4316-BB31-701857EDDA49}"/>
    <pc:docChg chg="custSel delSld modSld delSection modSection">
      <pc:chgData name="Els Reiners (BOSA)" userId="2aa96d69-0185-4699-9336-e1021b511326" providerId="ADAL" clId="{102CAE35-2EEE-4316-BB31-701857EDDA49}" dt="2020-12-08T10:43:47.574" v="81" actId="1076"/>
      <pc:docMkLst>
        <pc:docMk/>
      </pc:docMkLst>
      <pc:sldChg chg="addSp modSp">
        <pc:chgData name="Els Reiners (BOSA)" userId="2aa96d69-0185-4699-9336-e1021b511326" providerId="ADAL" clId="{102CAE35-2EEE-4316-BB31-701857EDDA49}" dt="2020-12-08T10:42:54.141" v="78" actId="207"/>
        <pc:sldMkLst>
          <pc:docMk/>
          <pc:sldMk cId="1100007996" sldId="268"/>
        </pc:sldMkLst>
        <pc:spChg chg="mod">
          <ac:chgData name="Els Reiners (BOSA)" userId="2aa96d69-0185-4699-9336-e1021b511326" providerId="ADAL" clId="{102CAE35-2EEE-4316-BB31-701857EDDA49}" dt="2020-12-08T10:36:08.734" v="53" actId="20577"/>
          <ac:spMkLst>
            <pc:docMk/>
            <pc:sldMk cId="1100007996" sldId="268"/>
            <ac:spMk id="3" creationId="{F12D9920-1FD8-481C-8D29-5743D08D3FC4}"/>
          </ac:spMkLst>
        </pc:spChg>
        <pc:spChg chg="add mod">
          <ac:chgData name="Els Reiners (BOSA)" userId="2aa96d69-0185-4699-9336-e1021b511326" providerId="ADAL" clId="{102CAE35-2EEE-4316-BB31-701857EDDA49}" dt="2020-12-08T10:42:54.141" v="78" actId="207"/>
          <ac:spMkLst>
            <pc:docMk/>
            <pc:sldMk cId="1100007996" sldId="268"/>
            <ac:spMk id="4" creationId="{9ADE858A-97B4-434E-8B67-7BCD15969148}"/>
          </ac:spMkLst>
        </pc:spChg>
      </pc:sldChg>
      <pc:sldChg chg="modSp del">
        <pc:chgData name="Els Reiners (BOSA)" userId="2aa96d69-0185-4699-9336-e1021b511326" providerId="ADAL" clId="{102CAE35-2EEE-4316-BB31-701857EDDA49}" dt="2020-12-08T10:42:04.641" v="59" actId="2696"/>
        <pc:sldMkLst>
          <pc:docMk/>
          <pc:sldMk cId="3894823543" sldId="313"/>
        </pc:sldMkLst>
        <pc:spChg chg="mod">
          <ac:chgData name="Els Reiners (BOSA)" userId="2aa96d69-0185-4699-9336-e1021b511326" providerId="ADAL" clId="{102CAE35-2EEE-4316-BB31-701857EDDA49}" dt="2020-12-08T10:35:37.034" v="25" actId="207"/>
          <ac:spMkLst>
            <pc:docMk/>
            <pc:sldMk cId="3894823543" sldId="313"/>
            <ac:spMk id="3" creationId="{F46CC9C6-EC6B-40F1-A2E2-110AB042C436}"/>
          </ac:spMkLst>
        </pc:spChg>
      </pc:sldChg>
      <pc:sldChg chg="modSp del">
        <pc:chgData name="Els Reiners (BOSA)" userId="2aa96d69-0185-4699-9336-e1021b511326" providerId="ADAL" clId="{102CAE35-2EEE-4316-BB31-701857EDDA49}" dt="2020-12-08T10:42:04.872" v="60" actId="2696"/>
        <pc:sldMkLst>
          <pc:docMk/>
          <pc:sldMk cId="1951234612" sldId="314"/>
        </pc:sldMkLst>
        <pc:spChg chg="mod">
          <ac:chgData name="Els Reiners (BOSA)" userId="2aa96d69-0185-4699-9336-e1021b511326" providerId="ADAL" clId="{102CAE35-2EEE-4316-BB31-701857EDDA49}" dt="2020-12-08T10:35:52.776" v="42" actId="207"/>
          <ac:spMkLst>
            <pc:docMk/>
            <pc:sldMk cId="1951234612" sldId="314"/>
            <ac:spMk id="3" creationId="{F46CC9C6-EC6B-40F1-A2E2-110AB042C436}"/>
          </ac:spMkLst>
        </pc:spChg>
        <pc:spChg chg="mod">
          <ac:chgData name="Els Reiners (BOSA)" userId="2aa96d69-0185-4699-9336-e1021b511326" providerId="ADAL" clId="{102CAE35-2EEE-4316-BB31-701857EDDA49}" dt="2020-12-08T10:35:49.719" v="41" actId="207"/>
          <ac:spMkLst>
            <pc:docMk/>
            <pc:sldMk cId="1951234612" sldId="314"/>
            <ac:spMk id="7" creationId="{FF108D67-3F3C-436E-ADDC-882054EBEE4E}"/>
          </ac:spMkLst>
        </pc:spChg>
      </pc:sldChg>
      <pc:sldChg chg="modSp del delCm">
        <pc:chgData name="Els Reiners (BOSA)" userId="2aa96d69-0185-4699-9336-e1021b511326" providerId="ADAL" clId="{102CAE35-2EEE-4316-BB31-701857EDDA49}" dt="2020-12-08T10:42:03.453" v="57" actId="2696"/>
        <pc:sldMkLst>
          <pc:docMk/>
          <pc:sldMk cId="1419164055" sldId="316"/>
        </pc:sldMkLst>
        <pc:spChg chg="mod">
          <ac:chgData name="Els Reiners (BOSA)" userId="2aa96d69-0185-4699-9336-e1021b511326" providerId="ADAL" clId="{102CAE35-2EEE-4316-BB31-701857EDDA49}" dt="2020-12-08T10:35:21.099" v="22" actId="207"/>
          <ac:spMkLst>
            <pc:docMk/>
            <pc:sldMk cId="1419164055" sldId="316"/>
            <ac:spMk id="3" creationId="{F46CC9C6-EC6B-40F1-A2E2-110AB042C436}"/>
          </ac:spMkLst>
        </pc:spChg>
      </pc:sldChg>
      <pc:sldChg chg="modSp del">
        <pc:chgData name="Els Reiners (BOSA)" userId="2aa96d69-0185-4699-9336-e1021b511326" providerId="ADAL" clId="{102CAE35-2EEE-4316-BB31-701857EDDA49}" dt="2020-12-08T10:42:02.969" v="56" actId="2696"/>
        <pc:sldMkLst>
          <pc:docMk/>
          <pc:sldMk cId="2941416686" sldId="317"/>
        </pc:sldMkLst>
        <pc:spChg chg="mod">
          <ac:chgData name="Els Reiners (BOSA)" userId="2aa96d69-0185-4699-9336-e1021b511326" providerId="ADAL" clId="{102CAE35-2EEE-4316-BB31-701857EDDA49}" dt="2020-12-08T10:34:24.870" v="18" actId="20577"/>
          <ac:spMkLst>
            <pc:docMk/>
            <pc:sldMk cId="2941416686" sldId="317"/>
            <ac:spMk id="8" creationId="{C62BED0F-5DB1-44E7-9840-24635B2CD682}"/>
          </ac:spMkLst>
        </pc:spChg>
      </pc:sldChg>
      <pc:sldChg chg="del">
        <pc:chgData name="Els Reiners (BOSA)" userId="2aa96d69-0185-4699-9336-e1021b511326" providerId="ADAL" clId="{102CAE35-2EEE-4316-BB31-701857EDDA49}" dt="2020-12-08T10:42:01.761" v="54" actId="2696"/>
        <pc:sldMkLst>
          <pc:docMk/>
          <pc:sldMk cId="658046218" sldId="320"/>
        </pc:sldMkLst>
      </pc:sldChg>
      <pc:sldChg chg="modSp">
        <pc:chgData name="Els Reiners (BOSA)" userId="2aa96d69-0185-4699-9336-e1021b511326" providerId="ADAL" clId="{102CAE35-2EEE-4316-BB31-701857EDDA49}" dt="2020-12-08T10:43:47.574" v="81" actId="1076"/>
        <pc:sldMkLst>
          <pc:docMk/>
          <pc:sldMk cId="662462111" sldId="539"/>
        </pc:sldMkLst>
        <pc:spChg chg="mod">
          <ac:chgData name="Els Reiners (BOSA)" userId="2aa96d69-0185-4699-9336-e1021b511326" providerId="ADAL" clId="{102CAE35-2EEE-4316-BB31-701857EDDA49}" dt="2020-12-08T10:43:47.574" v="81" actId="1076"/>
          <ac:spMkLst>
            <pc:docMk/>
            <pc:sldMk cId="662462111" sldId="539"/>
            <ac:spMk id="34" creationId="{9F46C8C5-5DBE-4F96-BADD-B6FFC5768741}"/>
          </ac:spMkLst>
        </pc:spChg>
      </pc:sldChg>
      <pc:sldChg chg="del">
        <pc:chgData name="Els Reiners (BOSA)" userId="2aa96d69-0185-4699-9336-e1021b511326" providerId="ADAL" clId="{102CAE35-2EEE-4316-BB31-701857EDDA49}" dt="2020-12-08T10:42:02.449" v="55" actId="2696"/>
        <pc:sldMkLst>
          <pc:docMk/>
          <pc:sldMk cId="625599687" sldId="544"/>
        </pc:sldMkLst>
      </pc:sldChg>
      <pc:sldChg chg="del">
        <pc:chgData name="Els Reiners (BOSA)" userId="2aa96d69-0185-4699-9336-e1021b511326" providerId="ADAL" clId="{102CAE35-2EEE-4316-BB31-701857EDDA49}" dt="2020-12-08T10:42:04.352" v="58" actId="2696"/>
        <pc:sldMkLst>
          <pc:docMk/>
          <pc:sldMk cId="2070967255" sldId="54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18D375-E19D-4C16-B3FD-3C2E5165E8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1E98D58-1E13-4988-94B3-78D151B57E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45730F-49A0-4193-8473-B6133976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AD06-7DBA-4053-AF14-3C4B216EB8DB}" type="datetimeFigureOut">
              <a:rPr lang="nl-BE" smtClean="0"/>
              <a:t>8/12/2020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4FAB4E-153C-43EC-8AC5-B46C510EF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10BA62-33AB-46C9-8CCB-16B11CC74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02F3-F97F-4B9D-B299-68E830A2DB8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619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B8A6E-E9AD-44A1-9A9D-902101D0D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FF572EE-03DB-4CE8-B3B7-9F21AB9FD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669CE5-8CFF-4342-A94C-A703F1461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AD06-7DBA-4053-AF14-3C4B216EB8DB}" type="datetimeFigureOut">
              <a:rPr lang="nl-BE" smtClean="0"/>
              <a:t>8/12/2020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A11F40-F9D3-48BC-99BA-97F8AA870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CB49D7-849A-4937-9B3C-8E39164A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02F3-F97F-4B9D-B299-68E830A2DB8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69017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8FF667E-1A28-498A-B804-5EC4FC90F4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B37DEA0-C36C-40CB-AF6A-ED09300555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12FCB1-BACA-4011-84B7-FCD4A8CCB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AD06-7DBA-4053-AF14-3C4B216EB8DB}" type="datetimeFigureOut">
              <a:rPr lang="nl-BE" smtClean="0"/>
              <a:t>8/12/2020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70D8D9-6876-4E0D-848C-2C4727525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C26B4E-E109-4F0E-9A30-8FB59C9DF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02F3-F97F-4B9D-B299-68E830A2DB8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83486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3472" y="0"/>
            <a:ext cx="211223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645" y="1250975"/>
            <a:ext cx="2112235" cy="468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052646" y="1250975"/>
            <a:ext cx="1056117" cy="468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797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3472" y="0"/>
            <a:ext cx="211223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14" y="3909054"/>
            <a:ext cx="1260665" cy="279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738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4533123"/>
            <a:ext cx="12192000" cy="23248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3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5391415" y="3813043"/>
            <a:ext cx="1440160" cy="144016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409" y="4013590"/>
            <a:ext cx="468171" cy="1039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361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3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618000"/>
            <a:ext cx="12192000" cy="2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2192000" cy="9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1633794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3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319703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91344" y="123479"/>
            <a:ext cx="11809312" cy="6611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42176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010261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797032"/>
            <a:ext cx="2880320" cy="249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103893" y="1797032"/>
            <a:ext cx="2880320" cy="249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207787" y="1797032"/>
            <a:ext cx="2880320" cy="249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9311680" y="1797032"/>
            <a:ext cx="2880320" cy="249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4293096"/>
            <a:ext cx="2880000" cy="21122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2" name="Rectangle 11"/>
          <p:cNvSpPr/>
          <p:nvPr userDrawn="1"/>
        </p:nvSpPr>
        <p:spPr>
          <a:xfrm>
            <a:off x="3104000" y="4293096"/>
            <a:ext cx="2880000" cy="21122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3" name="Rectangle 12"/>
          <p:cNvSpPr/>
          <p:nvPr userDrawn="1"/>
        </p:nvSpPr>
        <p:spPr>
          <a:xfrm>
            <a:off x="6208000" y="4293096"/>
            <a:ext cx="2880000" cy="21122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4" name="Rectangle 13"/>
          <p:cNvSpPr/>
          <p:nvPr userDrawn="1"/>
        </p:nvSpPr>
        <p:spPr>
          <a:xfrm>
            <a:off x="9312000" y="4293096"/>
            <a:ext cx="2880000" cy="21122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33109766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909485"/>
            <a:ext cx="12192000" cy="29485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42176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010261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701" y="1508787"/>
            <a:ext cx="9640360" cy="490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17974" y="2168343"/>
            <a:ext cx="4620289" cy="34168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623392" y="4485118"/>
            <a:ext cx="4032448" cy="13441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42934836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42176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010261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2346339"/>
            <a:ext cx="12192000" cy="29485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944" y="1389641"/>
            <a:ext cx="3825696" cy="4632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9840416" y="1566977"/>
            <a:ext cx="1344149" cy="340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7524359" y="1681512"/>
            <a:ext cx="2206355" cy="340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0407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F8B347-D46A-4D12-A071-42927E95A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54EAC3-80A0-48FA-B828-C7DC00729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D2DF37-D945-461F-AF79-F406DB4B0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AD06-7DBA-4053-AF14-3C4B216EB8DB}" type="datetimeFigureOut">
              <a:rPr lang="nl-BE" smtClean="0"/>
              <a:t>8/12/2020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F423BF-667B-48D4-9391-7691FF4BD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73A11A-3AC8-41C9-B206-940A4969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02F3-F97F-4B9D-B299-68E830A2DB8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27566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4079776" cy="68580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6480043" y="0"/>
            <a:ext cx="4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3" name="Rectangle 2"/>
          <p:cNvSpPr/>
          <p:nvPr userDrawn="1"/>
        </p:nvSpPr>
        <p:spPr>
          <a:xfrm>
            <a:off x="6528043" y="1749000"/>
            <a:ext cx="240000" cy="3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3171139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12192000" cy="41021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5182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75787" y="242176"/>
            <a:ext cx="8016213" cy="76808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175787" y="1010261"/>
            <a:ext cx="8016213" cy="38404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4079776" cy="68580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195293" y="1508787"/>
            <a:ext cx="4079776" cy="5349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804157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48680"/>
            <a:ext cx="8592277" cy="5760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0829" y="260650"/>
            <a:ext cx="2592288" cy="63367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965139" y="260650"/>
            <a:ext cx="2592288" cy="63367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5749448" y="260650"/>
            <a:ext cx="2592288" cy="63367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3935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8592277" y="356659"/>
            <a:ext cx="2880000" cy="28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8592277" y="3621021"/>
            <a:ext cx="2880000" cy="28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5314951" y="356659"/>
            <a:ext cx="2880000" cy="28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314951" y="3621021"/>
            <a:ext cx="2880000" cy="28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37221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27381" y="4389107"/>
            <a:ext cx="11664619" cy="76808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27381" y="5157192"/>
            <a:ext cx="11664619" cy="38404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6618000"/>
            <a:ext cx="12192000" cy="2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9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23392" y="452669"/>
            <a:ext cx="4416171" cy="37440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327915" y="452669"/>
            <a:ext cx="6240693" cy="17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5327915" y="2420765"/>
            <a:ext cx="1920000" cy="17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7488261" y="2420765"/>
            <a:ext cx="1920000" cy="17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9648608" y="2420765"/>
            <a:ext cx="1920000" cy="17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31936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2347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26874024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472011" y="1508786"/>
            <a:ext cx="3799787" cy="4865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709243" y="1796667"/>
            <a:ext cx="144693" cy="4320631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3456857" y="1650935"/>
            <a:ext cx="669775" cy="669775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5871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yle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73530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762990"/>
            <a:ext cx="12192000" cy="7680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97" y="5531075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415814" y="983523"/>
            <a:ext cx="3360373" cy="336037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802" y="1518948"/>
            <a:ext cx="1092397" cy="2424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94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204647-C215-41C1-9485-6EE692A5D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7A38025-9C18-46DB-908E-F73F9E7DF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6512AF-9583-405D-9747-DD95832C0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AD06-7DBA-4053-AF14-3C4B216EB8DB}" type="datetimeFigureOut">
              <a:rPr lang="nl-BE" smtClean="0"/>
              <a:t>8/12/2020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8DFDF1-33F6-4831-8626-39A342F3A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00CF25-51DE-442B-B034-039E2DD5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02F3-F97F-4B9D-B299-68E830A2DB8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546012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mage slide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>
            <a:extLst>
              <a:ext uri="{FF2B5EF4-FFF2-40B4-BE49-F238E27FC236}">
                <a16:creationId xmlns:a16="http://schemas.microsoft.com/office/drawing/2014/main" id="{EE289FF9-BA24-4B74-91D0-A352EED5CA14}"/>
              </a:ext>
            </a:extLst>
          </p:cNvPr>
          <p:cNvSpPr/>
          <p:nvPr userDrawn="1"/>
        </p:nvSpPr>
        <p:spPr>
          <a:xfrm>
            <a:off x="3597965" y="1301929"/>
            <a:ext cx="8289234" cy="5029200"/>
          </a:xfrm>
          <a:prstGeom prst="frame">
            <a:avLst>
              <a:gd name="adj1" fmla="val 99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0881F345-7416-4CA4-813E-57AAA18D7E0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76370" y="709751"/>
            <a:ext cx="4296728" cy="496824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0E28CAD-AAB2-4FAD-8B07-DA868763561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16183" y="2023797"/>
            <a:ext cx="4200933" cy="262473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</a:t>
            </a:r>
          </a:p>
        </p:txBody>
      </p:sp>
    </p:spTree>
    <p:extLst>
      <p:ext uri="{BB962C8B-B14F-4D97-AF65-F5344CB8AC3E}">
        <p14:creationId xmlns:p14="http://schemas.microsoft.com/office/powerpoint/2010/main" val="16659467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0321814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5360" y="1268760"/>
            <a:ext cx="11521280" cy="5040560"/>
          </a:xfrm>
          <a:prstGeom prst="roundRect">
            <a:avLst>
              <a:gd name="adj" fmla="val 1094"/>
            </a:avLst>
          </a:prstGeo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633578" y="338940"/>
            <a:ext cx="8251573" cy="59635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452E6C6-5324-459A-928C-C5CF43BEFA0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hangingPunct="1">
              <a:buSzTx/>
              <a:defRPr/>
            </a:lvl1pPr>
          </a:lstStyle>
          <a:p>
            <a:pPr>
              <a:defRPr/>
            </a:pPr>
            <a:fld id="{501E0458-FEF8-4DC9-99AD-18A3F582B592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180F949-99AE-48DB-B24B-8FAD6BE1820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xfrm>
            <a:off x="1320800" y="6548438"/>
            <a:ext cx="2540000" cy="233362"/>
          </a:xfrm>
        </p:spPr>
        <p:txBody>
          <a:bodyPr rtlCol="0"/>
          <a:lstStyle>
            <a:lvl1pPr fontAlgn="auto" hangingPunct="1">
              <a:spcBef>
                <a:spcPts val="0"/>
              </a:spcBef>
              <a:spcAft>
                <a:spcPts val="0"/>
              </a:spcAft>
              <a:buSzTx/>
              <a:defRPr b="1" kern="1200">
                <a:solidFill>
                  <a:srgbClr val="000000">
                    <a:lumMod val="65000"/>
                    <a:lumOff val="35000"/>
                  </a:srgbClr>
                </a:solidFill>
                <a:ea typeface="+mn-ea"/>
                <a:sym typeface="Calibri"/>
              </a:defRPr>
            </a:lvl1pPr>
          </a:lstStyle>
          <a:p>
            <a:pPr>
              <a:defRPr/>
            </a:pPr>
            <a:fld id="{7ECC4AB4-1BA2-4C02-A376-70EB893D032F}" type="datetime1">
              <a:rPr lang="nl-BE" smtClean="0"/>
              <a:t>8/12/2020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14737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5CD3ADF-F97E-422B-BE5E-9C2A4A017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A655-EDF6-40F1-B34E-449E7B722054}" type="datetimeFigureOut">
              <a:rPr lang="nl-BE" smtClean="0"/>
              <a:t>8/12/2020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6794011-6A5A-42D3-92B3-80857BD15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3E539BA-E12B-4453-BE8D-EEF9D3D0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E472B-4DBA-460B-93E4-AF04B20B83B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8399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4BC277-B958-4781-B174-114B9A3B3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D3779A-0815-4B0C-A4C7-500973A314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8BA61C4-DC53-431D-8DC1-969368EB5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0F33ACF-6B09-42F2-A7AE-687B44B0D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AD06-7DBA-4053-AF14-3C4B216EB8DB}" type="datetimeFigureOut">
              <a:rPr lang="nl-BE" smtClean="0"/>
              <a:t>8/12/2020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EDAB06C-EA18-4665-ABF7-FA25ABD7E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9C9840F-BDDC-4EB5-8DE6-D47F2848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02F3-F97F-4B9D-B299-68E830A2DB8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968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C862FB-41B7-4151-A4D1-F6C771CBB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CA5D901-AF05-4047-86D7-5EB25F164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14E247D-7FC0-478C-85D8-58822E6859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831EAE2-CDCC-41AE-9D3D-F8B3FF940C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75CC06B-4D13-4546-9EB4-068579181B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6F99ABC-2B09-457C-849A-BFCD12DF2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AD06-7DBA-4053-AF14-3C4B216EB8DB}" type="datetimeFigureOut">
              <a:rPr lang="nl-BE" smtClean="0"/>
              <a:t>8/12/2020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D9B487F-6C68-44D7-8E92-A203BFC7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1AB6362-5EF4-4EA2-AFC7-4B84B855E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02F3-F97F-4B9D-B299-68E830A2DB8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95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93759A-6DE8-4A60-A994-57EF31F21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FC6B69E-36A3-439D-BC6F-6D85317E0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AD06-7DBA-4053-AF14-3C4B216EB8DB}" type="datetimeFigureOut">
              <a:rPr lang="nl-BE" smtClean="0"/>
              <a:t>8/12/2020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F8EAE98-A2D5-4DB8-8FE0-4056FC212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14F6E00-AFEB-4383-B57E-3EC39EC90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02F3-F97F-4B9D-B299-68E830A2DB8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5981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8028C6D-90FB-431E-B743-A57A209F5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AD06-7DBA-4053-AF14-3C4B216EB8DB}" type="datetimeFigureOut">
              <a:rPr lang="nl-BE" smtClean="0"/>
              <a:t>8/12/2020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278B3D1-B16E-41A7-B2AC-47A61303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BE08F98-7103-42AB-96AA-6A982C296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02F3-F97F-4B9D-B299-68E830A2DB8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3264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D3BC6E-5E26-484C-8ED7-AC21393F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600B5E-A0BA-4AD1-BA9A-3084BC9D8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1322A3A-CD20-4DD1-BE76-E3039FC3D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396DADD-73AC-4407-81A2-CF428F960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AD06-7DBA-4053-AF14-3C4B216EB8DB}" type="datetimeFigureOut">
              <a:rPr lang="nl-BE" smtClean="0"/>
              <a:t>8/12/2020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83809D8-CB50-4DDC-A15F-D121F3C73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DA6DA2A-CF33-46EA-8876-6708F7CCF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02F3-F97F-4B9D-B299-68E830A2DB8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8913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739C5A-2E71-4043-AB4E-8513F33CD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9F77620-CFC1-4032-B7AF-275B423CA6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3A606BA-CB0A-4860-AC4D-C861BC09F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C5026E1-124A-40C9-87A5-A34E5684E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AD06-7DBA-4053-AF14-3C4B216EB8DB}" type="datetimeFigureOut">
              <a:rPr lang="nl-BE" smtClean="0"/>
              <a:t>8/12/2020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9192A36-88F1-4426-AB2A-BC75722E9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1BC2025-037D-4E0C-A26C-0C826856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02F3-F97F-4B9D-B299-68E830A2DB8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4564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89E9383-A1BC-4094-AAF9-C8D3BB023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E63A0EE-B1BB-4AC0-9DA6-EB37B2DF6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7C7802-1BAE-4F7F-A690-53338D7B0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1AD06-7DBA-4053-AF14-3C4B216EB8DB}" type="datetimeFigureOut">
              <a:rPr lang="nl-BE" smtClean="0"/>
              <a:t>8/12/2020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97B7B9-315D-4ECF-93DF-404AF36AC4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3490EC-B6FE-4E09-8173-DBB414A4AF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202F3-F97F-4B9D-B299-68E830A2DB8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27053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368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  <p:sldLayoutId id="2147483706" r:id="rId18"/>
    <p:sldLayoutId id="2147483707" r:id="rId19"/>
    <p:sldLayoutId id="2147483708" r:id="rId20"/>
    <p:sldLayoutId id="2147483709" r:id="rId21"/>
    <p:sldLayoutId id="2147483710" r:id="rId22"/>
  </p:sldLayoutIdLst>
  <p:txStyles>
    <p:titleStyle>
      <a:lvl1pPr algn="ctr" defTabSz="1219170" rtl="0" eaLnBrk="1" latinLnBrk="1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1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1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645A87-893F-4A58-9954-835D48C558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sz="5000" dirty="0">
                <a:solidFill>
                  <a:schemeClr val="tx2"/>
                </a:solidFill>
              </a:rPr>
              <a:t>[Naam innovatieve oplossing]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12D9920-1FD8-481C-8D29-5743D08D3F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b="1" dirty="0">
                <a:solidFill>
                  <a:schemeClr val="accent4"/>
                </a:solidFill>
              </a:rPr>
              <a:t>Challenge </a:t>
            </a:r>
            <a:r>
              <a:rPr lang="nl-BE" b="1" dirty="0" err="1">
                <a:solidFill>
                  <a:schemeClr val="accent4"/>
                </a:solidFill>
              </a:rPr>
              <a:t>PersoPoint</a:t>
            </a:r>
            <a:endParaRPr lang="nl-BE" b="1" dirty="0">
              <a:solidFill>
                <a:schemeClr val="accent4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5EB3844-AD34-48F7-8479-7851B5A042DA}"/>
              </a:ext>
            </a:extLst>
          </p:cNvPr>
          <p:cNvSpPr txBox="1"/>
          <p:nvPr/>
        </p:nvSpPr>
        <p:spPr>
          <a:xfrm>
            <a:off x="498763" y="4830618"/>
            <a:ext cx="74537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Naam bedrijf(/bedrijven):</a:t>
            </a:r>
            <a:br>
              <a:rPr lang="nl-BE" dirty="0"/>
            </a:br>
            <a:r>
              <a:rPr lang="nl-BE" dirty="0"/>
              <a:t>Datum: </a:t>
            </a:r>
          </a:p>
          <a:p>
            <a:endParaRPr lang="nl-BE" sz="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br>
              <a:rPr lang="nl-BE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nl-BE" sz="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F519C6A-5B33-45D1-B773-31639935ED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89" b="23987"/>
          <a:stretch/>
        </p:blipFill>
        <p:spPr>
          <a:xfrm>
            <a:off x="8210550" y="5483086"/>
            <a:ext cx="1962150" cy="1143001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25E270ED-17C9-41B5-97B7-AE8BB35F289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48" t="27659" r="24390" b="31113"/>
          <a:stretch/>
        </p:blipFill>
        <p:spPr>
          <a:xfrm>
            <a:off x="10172700" y="5610424"/>
            <a:ext cx="1706880" cy="1015663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9ADE858A-97B4-434E-8B67-7BCD15969148}"/>
              </a:ext>
            </a:extLst>
          </p:cNvPr>
          <p:cNvSpPr txBox="1"/>
          <p:nvPr/>
        </p:nvSpPr>
        <p:spPr>
          <a:xfrm>
            <a:off x="498763" y="6123029"/>
            <a:ext cx="169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i="1" dirty="0">
                <a:solidFill>
                  <a:schemeClr val="bg1">
                    <a:lumMod val="65000"/>
                  </a:schemeClr>
                </a:solidFill>
              </a:rPr>
              <a:t>Logo bedrijf</a:t>
            </a:r>
          </a:p>
        </p:txBody>
      </p:sp>
    </p:spTree>
    <p:extLst>
      <p:ext uri="{BB962C8B-B14F-4D97-AF65-F5344CB8AC3E}">
        <p14:creationId xmlns:p14="http://schemas.microsoft.com/office/powerpoint/2010/main" val="110000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93DCFF5F-49F6-49E5-B27D-15539D2BB336}"/>
              </a:ext>
            </a:extLst>
          </p:cNvPr>
          <p:cNvSpPr/>
          <p:nvPr/>
        </p:nvSpPr>
        <p:spPr>
          <a:xfrm>
            <a:off x="-36860" y="-17143"/>
            <a:ext cx="4207345" cy="6875143"/>
          </a:xfrm>
          <a:custGeom>
            <a:avLst/>
            <a:gdLst>
              <a:gd name="connsiteX0" fmla="*/ 0 w 6311018"/>
              <a:gd name="connsiteY0" fmla="*/ 0 h 10312714"/>
              <a:gd name="connsiteX1" fmla="*/ 3285486 w 6311018"/>
              <a:gd name="connsiteY1" fmla="*/ 0 h 10312714"/>
              <a:gd name="connsiteX2" fmla="*/ 3502227 w 6311018"/>
              <a:gd name="connsiteY2" fmla="*/ 134600 h 10312714"/>
              <a:gd name="connsiteX3" fmla="*/ 5465249 w 6311018"/>
              <a:gd name="connsiteY3" fmla="*/ 2228309 h 10312714"/>
              <a:gd name="connsiteX4" fmla="*/ 5465805 w 6311018"/>
              <a:gd name="connsiteY4" fmla="*/ 8538352 h 10312714"/>
              <a:gd name="connsiteX5" fmla="*/ 4152955 w 6311018"/>
              <a:gd name="connsiteY5" fmla="*/ 10135242 h 10312714"/>
              <a:gd name="connsiteX6" fmla="*/ 3935942 w 6311018"/>
              <a:gd name="connsiteY6" fmla="*/ 10312714 h 10312714"/>
              <a:gd name="connsiteX7" fmla="*/ 909 w 6311018"/>
              <a:gd name="connsiteY7" fmla="*/ 10312714 h 10312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311018" h="10312714">
                <a:moveTo>
                  <a:pt x="0" y="0"/>
                </a:moveTo>
                <a:lnTo>
                  <a:pt x="3285486" y="0"/>
                </a:lnTo>
                <a:lnTo>
                  <a:pt x="3502227" y="134600"/>
                </a:lnTo>
                <a:cubicBezTo>
                  <a:pt x="4295718" y="663675"/>
                  <a:pt x="4971971" y="1374223"/>
                  <a:pt x="5465249" y="2228309"/>
                </a:cubicBezTo>
                <a:cubicBezTo>
                  <a:pt x="6592743" y="4180506"/>
                  <a:pt x="6592955" y="6585957"/>
                  <a:pt x="5465805" y="8538352"/>
                </a:cubicBezTo>
                <a:cubicBezTo>
                  <a:pt x="5113571" y="9148476"/>
                  <a:pt x="4667970" y="9685382"/>
                  <a:pt x="4152955" y="10135242"/>
                </a:cubicBezTo>
                <a:lnTo>
                  <a:pt x="3935942" y="10312714"/>
                </a:lnTo>
                <a:lnTo>
                  <a:pt x="909" y="10312714"/>
                </a:lnTo>
                <a:close/>
              </a:path>
            </a:pathLst>
          </a:custGeom>
          <a:solidFill>
            <a:schemeClr val="bg1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211CB6B0-5B95-4EB2-9420-3767B8ED91E4}"/>
              </a:ext>
            </a:extLst>
          </p:cNvPr>
          <p:cNvSpPr/>
          <p:nvPr/>
        </p:nvSpPr>
        <p:spPr>
          <a:xfrm>
            <a:off x="-4786" y="-60725"/>
            <a:ext cx="4054919" cy="6875143"/>
          </a:xfrm>
          <a:custGeom>
            <a:avLst/>
            <a:gdLst>
              <a:gd name="connsiteX0" fmla="*/ 0 w 6082378"/>
              <a:gd name="connsiteY0" fmla="*/ 0 h 10312714"/>
              <a:gd name="connsiteX1" fmla="*/ 2737357 w 6082378"/>
              <a:gd name="connsiteY1" fmla="*/ 0 h 10312714"/>
              <a:gd name="connsiteX2" fmla="*/ 3040876 w 6082378"/>
              <a:gd name="connsiteY2" fmla="*/ 162300 h 10312714"/>
              <a:gd name="connsiteX3" fmla="*/ 5267253 w 6082378"/>
              <a:gd name="connsiteY3" fmla="*/ 2387867 h 10312714"/>
              <a:gd name="connsiteX4" fmla="*/ 5267789 w 6082378"/>
              <a:gd name="connsiteY4" fmla="*/ 8469286 h 10312714"/>
              <a:gd name="connsiteX5" fmla="*/ 3696850 w 6082378"/>
              <a:gd name="connsiteY5" fmla="*/ 10258281 h 10312714"/>
              <a:gd name="connsiteX6" fmla="*/ 3620706 w 6082378"/>
              <a:gd name="connsiteY6" fmla="*/ 10312714 h 10312714"/>
              <a:gd name="connsiteX7" fmla="*/ 909 w 6082378"/>
              <a:gd name="connsiteY7" fmla="*/ 10312714 h 10312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82378" h="10312714">
                <a:moveTo>
                  <a:pt x="0" y="0"/>
                </a:moveTo>
                <a:lnTo>
                  <a:pt x="2737357" y="0"/>
                </a:lnTo>
                <a:lnTo>
                  <a:pt x="3040876" y="162300"/>
                </a:lnTo>
                <a:cubicBezTo>
                  <a:pt x="3950284" y="687089"/>
                  <a:pt x="4723932" y="1447135"/>
                  <a:pt x="5267253" y="2387867"/>
                </a:cubicBezTo>
                <a:cubicBezTo>
                  <a:pt x="6353896" y="4269332"/>
                  <a:pt x="6354100" y="6587629"/>
                  <a:pt x="5267789" y="8469286"/>
                </a:cubicBezTo>
                <a:cubicBezTo>
                  <a:pt x="4860423" y="9174907"/>
                  <a:pt x="4323479" y="9778915"/>
                  <a:pt x="3696850" y="10258281"/>
                </a:cubicBezTo>
                <a:lnTo>
                  <a:pt x="3620706" y="10312714"/>
                </a:lnTo>
                <a:lnTo>
                  <a:pt x="909" y="1031271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B534F045-E450-4128-A730-A7CE59CDD95E}"/>
              </a:ext>
            </a:extLst>
          </p:cNvPr>
          <p:cNvSpPr/>
          <p:nvPr/>
        </p:nvSpPr>
        <p:spPr>
          <a:xfrm>
            <a:off x="-3144" y="-17143"/>
            <a:ext cx="3902487" cy="6875143"/>
          </a:xfrm>
          <a:custGeom>
            <a:avLst/>
            <a:gdLst>
              <a:gd name="connsiteX0" fmla="*/ 0 w 5853730"/>
              <a:gd name="connsiteY0" fmla="*/ 0 h 10312714"/>
              <a:gd name="connsiteX1" fmla="*/ 2336459 w 5853730"/>
              <a:gd name="connsiteY1" fmla="*/ 0 h 10312714"/>
              <a:gd name="connsiteX2" fmla="*/ 2592416 w 5853730"/>
              <a:gd name="connsiteY2" fmla="*/ 116247 h 10312714"/>
              <a:gd name="connsiteX3" fmla="*/ 5069249 w 5853730"/>
              <a:gd name="connsiteY3" fmla="*/ 2436828 h 10312714"/>
              <a:gd name="connsiteX4" fmla="*/ 5069765 w 5853730"/>
              <a:gd name="connsiteY4" fmla="*/ 8289622 h 10312714"/>
              <a:gd name="connsiteX5" fmla="*/ 3249334 w 5853730"/>
              <a:gd name="connsiteY5" fmla="*/ 10231935 h 10312714"/>
              <a:gd name="connsiteX6" fmla="*/ 3119309 w 5853730"/>
              <a:gd name="connsiteY6" fmla="*/ 10312714 h 10312714"/>
              <a:gd name="connsiteX7" fmla="*/ 909 w 5853730"/>
              <a:gd name="connsiteY7" fmla="*/ 10312714 h 10312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53730" h="10312714">
                <a:moveTo>
                  <a:pt x="0" y="0"/>
                </a:moveTo>
                <a:lnTo>
                  <a:pt x="2336459" y="0"/>
                </a:lnTo>
                <a:lnTo>
                  <a:pt x="2592416" y="116247"/>
                </a:lnTo>
                <a:cubicBezTo>
                  <a:pt x="3612185" y="619837"/>
                  <a:pt x="4480992" y="1418291"/>
                  <a:pt x="5069249" y="2436828"/>
                </a:cubicBezTo>
                <a:cubicBezTo>
                  <a:pt x="6115040" y="4247563"/>
                  <a:pt x="6115237" y="6478704"/>
                  <a:pt x="5069765" y="8289622"/>
                </a:cubicBezTo>
                <a:cubicBezTo>
                  <a:pt x="4612371" y="9081899"/>
                  <a:pt x="3985239" y="9741068"/>
                  <a:pt x="3249334" y="10231935"/>
                </a:cubicBezTo>
                <a:lnTo>
                  <a:pt x="3119309" y="10312714"/>
                </a:lnTo>
                <a:lnTo>
                  <a:pt x="909" y="1031271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EC3651D6-A4F0-4F3E-8C87-E20A4C76A70A}"/>
              </a:ext>
            </a:extLst>
          </p:cNvPr>
          <p:cNvSpPr/>
          <p:nvPr/>
        </p:nvSpPr>
        <p:spPr>
          <a:xfrm>
            <a:off x="-3144" y="-17143"/>
            <a:ext cx="3750060" cy="6875143"/>
          </a:xfrm>
          <a:custGeom>
            <a:avLst/>
            <a:gdLst>
              <a:gd name="connsiteX0" fmla="*/ 0 w 5625090"/>
              <a:gd name="connsiteY0" fmla="*/ 0 h 10312714"/>
              <a:gd name="connsiteX1" fmla="*/ 1570228 w 5625090"/>
              <a:gd name="connsiteY1" fmla="*/ 0 h 10312714"/>
              <a:gd name="connsiteX2" fmla="*/ 1817757 w 5625090"/>
              <a:gd name="connsiteY2" fmla="*/ 75589 h 10312714"/>
              <a:gd name="connsiteX3" fmla="*/ 4871253 w 5625090"/>
              <a:gd name="connsiteY3" fmla="*/ 2585369 h 10312714"/>
              <a:gd name="connsiteX4" fmla="*/ 4871749 w 5625090"/>
              <a:gd name="connsiteY4" fmla="*/ 8209538 h 10312714"/>
              <a:gd name="connsiteX5" fmla="*/ 2813132 w 5625090"/>
              <a:gd name="connsiteY5" fmla="*/ 10268133 h 10312714"/>
              <a:gd name="connsiteX6" fmla="*/ 2729795 w 5625090"/>
              <a:gd name="connsiteY6" fmla="*/ 10312714 h 10312714"/>
              <a:gd name="connsiteX7" fmla="*/ 910 w 5625090"/>
              <a:gd name="connsiteY7" fmla="*/ 10312714 h 10312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25090" h="10312714">
                <a:moveTo>
                  <a:pt x="0" y="0"/>
                </a:moveTo>
                <a:lnTo>
                  <a:pt x="1570228" y="0"/>
                </a:lnTo>
                <a:lnTo>
                  <a:pt x="1817757" y="75589"/>
                </a:lnTo>
                <a:cubicBezTo>
                  <a:pt x="3086740" y="508792"/>
                  <a:pt x="4180357" y="1389118"/>
                  <a:pt x="4871253" y="2585369"/>
                </a:cubicBezTo>
                <a:cubicBezTo>
                  <a:pt x="5876193" y="4325371"/>
                  <a:pt x="5876382" y="6469359"/>
                  <a:pt x="4871749" y="8209538"/>
                </a:cubicBezTo>
                <a:cubicBezTo>
                  <a:pt x="4369433" y="9079628"/>
                  <a:pt x="3654077" y="9782654"/>
                  <a:pt x="2813132" y="10268133"/>
                </a:cubicBezTo>
                <a:lnTo>
                  <a:pt x="2729795" y="10312714"/>
                </a:lnTo>
                <a:lnTo>
                  <a:pt x="910" y="103127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520055" y="1887347"/>
            <a:ext cx="5721571" cy="646331"/>
            <a:chOff x="4818251" y="1294425"/>
            <a:chExt cx="5721570" cy="646331"/>
          </a:xfrm>
        </p:grpSpPr>
        <p:sp>
          <p:nvSpPr>
            <p:cNvPr id="9" name="TextBox 8"/>
            <p:cNvSpPr txBox="1"/>
            <p:nvPr/>
          </p:nvSpPr>
          <p:spPr>
            <a:xfrm>
              <a:off x="6032129" y="1340593"/>
              <a:ext cx="4507692" cy="553998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3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32AEB8"/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Oplossing</a:t>
              </a:r>
              <a:endParaRPr kumimoji="0" lang="ko-KR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32AEB8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18251" y="1294425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32AEB8"/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1</a:t>
              </a:r>
              <a:endPara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2AEB8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</p:grp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EFF730DA-98C4-4E8F-8005-1D8BD939DCCF}"/>
              </a:ext>
            </a:extLst>
          </p:cNvPr>
          <p:cNvSpPr/>
          <p:nvPr/>
        </p:nvSpPr>
        <p:spPr>
          <a:xfrm>
            <a:off x="2154185" y="-6609"/>
            <a:ext cx="3404489" cy="2221398"/>
          </a:xfrm>
          <a:custGeom>
            <a:avLst/>
            <a:gdLst>
              <a:gd name="connsiteX0" fmla="*/ 0 w 5486400"/>
              <a:gd name="connsiteY0" fmla="*/ 0 h 2831690"/>
              <a:gd name="connsiteX1" fmla="*/ 2743200 w 5486400"/>
              <a:gd name="connsiteY1" fmla="*/ 2831690 h 2831690"/>
              <a:gd name="connsiteX2" fmla="*/ 5486400 w 5486400"/>
              <a:gd name="connsiteY2" fmla="*/ 2831690 h 2831690"/>
              <a:gd name="connsiteX0" fmla="*/ 0 w 5531005"/>
              <a:gd name="connsiteY0" fmla="*/ 0 h 2720177"/>
              <a:gd name="connsiteX1" fmla="*/ 2787805 w 5531005"/>
              <a:gd name="connsiteY1" fmla="*/ 2720177 h 2720177"/>
              <a:gd name="connsiteX2" fmla="*/ 5531005 w 5531005"/>
              <a:gd name="connsiteY2" fmla="*/ 2720177 h 2720177"/>
              <a:gd name="connsiteX0" fmla="*/ 0 w 5531005"/>
              <a:gd name="connsiteY0" fmla="*/ 0 h 2720177"/>
              <a:gd name="connsiteX1" fmla="*/ 2787805 w 5531005"/>
              <a:gd name="connsiteY1" fmla="*/ 2720177 h 2720177"/>
              <a:gd name="connsiteX2" fmla="*/ 5531005 w 5531005"/>
              <a:gd name="connsiteY2" fmla="*/ 2720177 h 2720177"/>
              <a:gd name="connsiteX0" fmla="*/ 0 w 5531005"/>
              <a:gd name="connsiteY0" fmla="*/ 0 h 2720177"/>
              <a:gd name="connsiteX1" fmla="*/ 2787805 w 5531005"/>
              <a:gd name="connsiteY1" fmla="*/ 2720177 h 2720177"/>
              <a:gd name="connsiteX2" fmla="*/ 5531005 w 5531005"/>
              <a:gd name="connsiteY2" fmla="*/ 2720177 h 2720177"/>
              <a:gd name="connsiteX0" fmla="*/ 0 w 5531005"/>
              <a:gd name="connsiteY0" fmla="*/ 0 h 2720177"/>
              <a:gd name="connsiteX1" fmla="*/ 2787805 w 5531005"/>
              <a:gd name="connsiteY1" fmla="*/ 2720177 h 2720177"/>
              <a:gd name="connsiteX2" fmla="*/ 5531005 w 5531005"/>
              <a:gd name="connsiteY2" fmla="*/ 2720177 h 2720177"/>
              <a:gd name="connsiteX0" fmla="*/ 0 w 5531005"/>
              <a:gd name="connsiteY0" fmla="*/ 0 h 2742479"/>
              <a:gd name="connsiteX1" fmla="*/ 2653991 w 5531005"/>
              <a:gd name="connsiteY1" fmla="*/ 2742479 h 2742479"/>
              <a:gd name="connsiteX2" fmla="*/ 5531005 w 5531005"/>
              <a:gd name="connsiteY2" fmla="*/ 2720177 h 2742479"/>
              <a:gd name="connsiteX0" fmla="*/ 0 w 5531005"/>
              <a:gd name="connsiteY0" fmla="*/ 0 h 2742479"/>
              <a:gd name="connsiteX1" fmla="*/ 2653991 w 5531005"/>
              <a:gd name="connsiteY1" fmla="*/ 2742479 h 2742479"/>
              <a:gd name="connsiteX2" fmla="*/ 5531005 w 5531005"/>
              <a:gd name="connsiteY2" fmla="*/ 2720177 h 2742479"/>
              <a:gd name="connsiteX0" fmla="*/ 0 w 5531005"/>
              <a:gd name="connsiteY0" fmla="*/ 0 h 2742479"/>
              <a:gd name="connsiteX1" fmla="*/ 2653991 w 5531005"/>
              <a:gd name="connsiteY1" fmla="*/ 2742479 h 2742479"/>
              <a:gd name="connsiteX2" fmla="*/ 5531005 w 5531005"/>
              <a:gd name="connsiteY2" fmla="*/ 2720177 h 2742479"/>
              <a:gd name="connsiteX0" fmla="*/ 0 w 5405275"/>
              <a:gd name="connsiteY0" fmla="*/ 0 h 2753909"/>
              <a:gd name="connsiteX1" fmla="*/ 2528261 w 5405275"/>
              <a:gd name="connsiteY1" fmla="*/ 2753909 h 2753909"/>
              <a:gd name="connsiteX2" fmla="*/ 5405275 w 5405275"/>
              <a:gd name="connsiteY2" fmla="*/ 2731607 h 2753909"/>
              <a:gd name="connsiteX0" fmla="*/ 0 w 5405275"/>
              <a:gd name="connsiteY0" fmla="*/ 0 h 2753909"/>
              <a:gd name="connsiteX1" fmla="*/ 2528261 w 5405275"/>
              <a:gd name="connsiteY1" fmla="*/ 2753909 h 2753909"/>
              <a:gd name="connsiteX2" fmla="*/ 5405275 w 5405275"/>
              <a:gd name="connsiteY2" fmla="*/ 2731607 h 2753909"/>
              <a:gd name="connsiteX0" fmla="*/ 0 w 5405275"/>
              <a:gd name="connsiteY0" fmla="*/ 0 h 3336839"/>
              <a:gd name="connsiteX1" fmla="*/ 2768291 w 5405275"/>
              <a:gd name="connsiteY1" fmla="*/ 3336839 h 3336839"/>
              <a:gd name="connsiteX2" fmla="*/ 5405275 w 5405275"/>
              <a:gd name="connsiteY2" fmla="*/ 2731607 h 3336839"/>
              <a:gd name="connsiteX0" fmla="*/ 0 w 5405275"/>
              <a:gd name="connsiteY0" fmla="*/ 0 h 3336839"/>
              <a:gd name="connsiteX1" fmla="*/ 2768291 w 5405275"/>
              <a:gd name="connsiteY1" fmla="*/ 3336839 h 3336839"/>
              <a:gd name="connsiteX2" fmla="*/ 5405275 w 5405275"/>
              <a:gd name="connsiteY2" fmla="*/ 2731607 h 3336839"/>
              <a:gd name="connsiteX0" fmla="*/ 0 w 5405275"/>
              <a:gd name="connsiteY0" fmla="*/ 0 h 3336839"/>
              <a:gd name="connsiteX1" fmla="*/ 2734001 w 5405275"/>
              <a:gd name="connsiteY1" fmla="*/ 3336839 h 3336839"/>
              <a:gd name="connsiteX2" fmla="*/ 5405275 w 5405275"/>
              <a:gd name="connsiteY2" fmla="*/ 2731607 h 3336839"/>
              <a:gd name="connsiteX0" fmla="*/ 0 w 5531005"/>
              <a:gd name="connsiteY0" fmla="*/ 0 h 3336839"/>
              <a:gd name="connsiteX1" fmla="*/ 2734001 w 5531005"/>
              <a:gd name="connsiteY1" fmla="*/ 3336839 h 3336839"/>
              <a:gd name="connsiteX2" fmla="*/ 5531005 w 5531005"/>
              <a:gd name="connsiteY2" fmla="*/ 3314537 h 3336839"/>
              <a:gd name="connsiteX0" fmla="*/ 0 w 5542435"/>
              <a:gd name="connsiteY0" fmla="*/ 0 h 3337397"/>
              <a:gd name="connsiteX1" fmla="*/ 2734001 w 5542435"/>
              <a:gd name="connsiteY1" fmla="*/ 3336839 h 3337397"/>
              <a:gd name="connsiteX2" fmla="*/ 5542435 w 5542435"/>
              <a:gd name="connsiteY2" fmla="*/ 3337397 h 3337397"/>
              <a:gd name="connsiteX0" fmla="*/ 0 w 5542435"/>
              <a:gd name="connsiteY0" fmla="*/ 0 h 3337397"/>
              <a:gd name="connsiteX1" fmla="*/ 2656510 w 5542435"/>
              <a:gd name="connsiteY1" fmla="*/ 3321340 h 3337397"/>
              <a:gd name="connsiteX2" fmla="*/ 5542435 w 5542435"/>
              <a:gd name="connsiteY2" fmla="*/ 3337397 h 3337397"/>
              <a:gd name="connsiteX0" fmla="*/ 0 w 5542435"/>
              <a:gd name="connsiteY0" fmla="*/ 0 h 3337397"/>
              <a:gd name="connsiteX1" fmla="*/ 2579019 w 5542435"/>
              <a:gd name="connsiteY1" fmla="*/ 3321340 h 3337397"/>
              <a:gd name="connsiteX2" fmla="*/ 5542435 w 5542435"/>
              <a:gd name="connsiteY2" fmla="*/ 3337397 h 3337397"/>
              <a:gd name="connsiteX0" fmla="*/ 0 w 5542435"/>
              <a:gd name="connsiteY0" fmla="*/ 0 h 3337397"/>
              <a:gd name="connsiteX1" fmla="*/ 2708110 w 5542435"/>
              <a:gd name="connsiteY1" fmla="*/ 3321340 h 3337397"/>
              <a:gd name="connsiteX2" fmla="*/ 5542435 w 5542435"/>
              <a:gd name="connsiteY2" fmla="*/ 3337397 h 3337397"/>
              <a:gd name="connsiteX0" fmla="*/ 0 w 5542435"/>
              <a:gd name="connsiteY0" fmla="*/ 0 h 3337397"/>
              <a:gd name="connsiteX1" fmla="*/ 2729625 w 5542435"/>
              <a:gd name="connsiteY1" fmla="*/ 3332097 h 3337397"/>
              <a:gd name="connsiteX2" fmla="*/ 5542435 w 5542435"/>
              <a:gd name="connsiteY2" fmla="*/ 3337397 h 3337397"/>
              <a:gd name="connsiteX0" fmla="*/ 0 w 5542435"/>
              <a:gd name="connsiteY0" fmla="*/ 0 h 3337397"/>
              <a:gd name="connsiteX1" fmla="*/ 2718867 w 5542435"/>
              <a:gd name="connsiteY1" fmla="*/ 3332097 h 3337397"/>
              <a:gd name="connsiteX2" fmla="*/ 5542435 w 5542435"/>
              <a:gd name="connsiteY2" fmla="*/ 3337397 h 3337397"/>
              <a:gd name="connsiteX0" fmla="*/ 0 w 5542435"/>
              <a:gd name="connsiteY0" fmla="*/ 0 h 3337397"/>
              <a:gd name="connsiteX1" fmla="*/ 2718867 w 5542435"/>
              <a:gd name="connsiteY1" fmla="*/ 3332097 h 3337397"/>
              <a:gd name="connsiteX2" fmla="*/ 5542435 w 5542435"/>
              <a:gd name="connsiteY2" fmla="*/ 3337397 h 3337397"/>
              <a:gd name="connsiteX0" fmla="*/ 0 w 5542435"/>
              <a:gd name="connsiteY0" fmla="*/ 0 h 3337397"/>
              <a:gd name="connsiteX1" fmla="*/ 2718867 w 5542435"/>
              <a:gd name="connsiteY1" fmla="*/ 3332097 h 3337397"/>
              <a:gd name="connsiteX2" fmla="*/ 5542435 w 5542435"/>
              <a:gd name="connsiteY2" fmla="*/ 3337397 h 3337397"/>
              <a:gd name="connsiteX0" fmla="*/ 0 w 5542435"/>
              <a:gd name="connsiteY0" fmla="*/ 0 h 3337397"/>
              <a:gd name="connsiteX1" fmla="*/ 2718867 w 5542435"/>
              <a:gd name="connsiteY1" fmla="*/ 3332097 h 3337397"/>
              <a:gd name="connsiteX2" fmla="*/ 5542435 w 5542435"/>
              <a:gd name="connsiteY2" fmla="*/ 3337397 h 3337397"/>
              <a:gd name="connsiteX0" fmla="*/ 0 w 5155160"/>
              <a:gd name="connsiteY0" fmla="*/ 0 h 3348155"/>
              <a:gd name="connsiteX1" fmla="*/ 2718867 w 5155160"/>
              <a:gd name="connsiteY1" fmla="*/ 3332097 h 3348155"/>
              <a:gd name="connsiteX2" fmla="*/ 5155160 w 5155160"/>
              <a:gd name="connsiteY2" fmla="*/ 3348155 h 3348155"/>
              <a:gd name="connsiteX0" fmla="*/ 0 w 5133645"/>
              <a:gd name="connsiteY0" fmla="*/ 0 h 3332097"/>
              <a:gd name="connsiteX1" fmla="*/ 2718867 w 5133645"/>
              <a:gd name="connsiteY1" fmla="*/ 3332097 h 3332097"/>
              <a:gd name="connsiteX2" fmla="*/ 5133645 w 5133645"/>
              <a:gd name="connsiteY2" fmla="*/ 3326639 h 3332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33645" h="3332097">
                <a:moveTo>
                  <a:pt x="0" y="0"/>
                </a:moveTo>
                <a:cubicBezTo>
                  <a:pt x="1405490" y="882964"/>
                  <a:pt x="2182073" y="1971959"/>
                  <a:pt x="2718867" y="3332097"/>
                </a:cubicBezTo>
                <a:lnTo>
                  <a:pt x="5133645" y="3326639"/>
                </a:lnTo>
              </a:path>
            </a:pathLst>
          </a:custGeom>
          <a:noFill/>
          <a:ln w="19050">
            <a:headEnd type="none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D44BB29-0A66-4948-8256-50ECEBA91D35}"/>
              </a:ext>
            </a:extLst>
          </p:cNvPr>
          <p:cNvGrpSpPr/>
          <p:nvPr/>
        </p:nvGrpSpPr>
        <p:grpSpPr>
          <a:xfrm>
            <a:off x="6011001" y="2952973"/>
            <a:ext cx="5721571" cy="646331"/>
            <a:chOff x="4818251" y="1294425"/>
            <a:chExt cx="5721570" cy="64633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F7FCC03-BE38-4E31-BA43-1507308FD0DD}"/>
                </a:ext>
              </a:extLst>
            </p:cNvPr>
            <p:cNvSpPr txBox="1"/>
            <p:nvPr/>
          </p:nvSpPr>
          <p:spPr>
            <a:xfrm>
              <a:off x="6032129" y="1340593"/>
              <a:ext cx="4507692" cy="553998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3000" dirty="0">
                  <a:solidFill>
                    <a:srgbClr val="32AEB8"/>
                  </a:solidFill>
                  <a:latin typeface="Arial"/>
                  <a:cs typeface="Arial" pitchFamily="34" charset="0"/>
                </a:rPr>
                <a:t>Experiment</a:t>
              </a:r>
              <a:endParaRPr kumimoji="0" lang="ko-KR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32AEB8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2EE8C77-E199-44D2-8B02-F295F4A3CBB3}"/>
                </a:ext>
              </a:extLst>
            </p:cNvPr>
            <p:cNvSpPr txBox="1"/>
            <p:nvPr/>
          </p:nvSpPr>
          <p:spPr>
            <a:xfrm>
              <a:off x="4818251" y="1294425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32AEB8"/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2</a:t>
              </a:r>
              <a:endPara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2AEB8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174BA7D-6D7F-4936-880F-8DD878826B98}"/>
              </a:ext>
            </a:extLst>
          </p:cNvPr>
          <p:cNvGrpSpPr/>
          <p:nvPr/>
        </p:nvGrpSpPr>
        <p:grpSpPr>
          <a:xfrm>
            <a:off x="6025724" y="4004746"/>
            <a:ext cx="5721571" cy="1015663"/>
            <a:chOff x="4818251" y="1109761"/>
            <a:chExt cx="5721570" cy="1015663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E03A8C9-51D7-4DA2-BE18-E07742821825}"/>
                </a:ext>
              </a:extLst>
            </p:cNvPr>
            <p:cNvSpPr txBox="1"/>
            <p:nvPr/>
          </p:nvSpPr>
          <p:spPr>
            <a:xfrm>
              <a:off x="6032129" y="1109761"/>
              <a:ext cx="4507692" cy="1015663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3000" dirty="0" err="1">
                  <a:solidFill>
                    <a:srgbClr val="32AEB8"/>
                  </a:solidFill>
                  <a:latin typeface="Arial"/>
                  <a:cs typeface="Arial" pitchFamily="34" charset="0"/>
                </a:rPr>
                <a:t>Innovatie</a:t>
              </a:r>
              <a:r>
                <a:rPr lang="en-US" altLang="ko-KR" sz="3000" dirty="0">
                  <a:solidFill>
                    <a:srgbClr val="32AEB8"/>
                  </a:solidFill>
                  <a:latin typeface="Arial"/>
                  <a:cs typeface="Arial" pitchFamily="34" charset="0"/>
                </a:rPr>
                <a:t>-expertise</a:t>
              </a:r>
              <a:br>
                <a:rPr lang="en-US" altLang="ko-KR" sz="3000" dirty="0">
                  <a:solidFill>
                    <a:srgbClr val="32AEB8"/>
                  </a:solidFill>
                  <a:latin typeface="Arial"/>
                  <a:cs typeface="Arial" pitchFamily="34" charset="0"/>
                </a:rPr>
              </a:br>
              <a:r>
                <a:rPr lang="en-US" altLang="ko-KR" sz="3000" dirty="0">
                  <a:solidFill>
                    <a:srgbClr val="32AEB8"/>
                  </a:solidFill>
                  <a:latin typeface="Arial"/>
                  <a:cs typeface="Arial" pitchFamily="34" charset="0"/>
                </a:rPr>
                <a:t>&amp; team</a:t>
              </a:r>
              <a:endParaRPr kumimoji="0" lang="ko-KR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32AEB8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D24C304-F9B4-4C4C-8D57-3DC24F0EC2B2}"/>
                </a:ext>
              </a:extLst>
            </p:cNvPr>
            <p:cNvSpPr txBox="1"/>
            <p:nvPr/>
          </p:nvSpPr>
          <p:spPr>
            <a:xfrm>
              <a:off x="4818251" y="1294425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32AEB8"/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3</a:t>
              </a:r>
              <a:endPara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2AEB8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DF781F5-085A-45A8-8A0D-B72C3BDEC053}"/>
              </a:ext>
            </a:extLst>
          </p:cNvPr>
          <p:cNvGrpSpPr/>
          <p:nvPr/>
        </p:nvGrpSpPr>
        <p:grpSpPr>
          <a:xfrm>
            <a:off x="5603728" y="5313138"/>
            <a:ext cx="5721571" cy="646331"/>
            <a:chOff x="4818251" y="1294425"/>
            <a:chExt cx="5721570" cy="64633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90FEECE-B4CD-4BDE-8D61-829766639AC4}"/>
                </a:ext>
              </a:extLst>
            </p:cNvPr>
            <p:cNvSpPr txBox="1"/>
            <p:nvPr/>
          </p:nvSpPr>
          <p:spPr>
            <a:xfrm>
              <a:off x="6032129" y="1363676"/>
              <a:ext cx="4507692" cy="507831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2700" dirty="0" err="1">
                  <a:solidFill>
                    <a:srgbClr val="32AEB8"/>
                  </a:solidFill>
                  <a:latin typeface="Arial"/>
                  <a:cs typeface="Arial" pitchFamily="34" charset="0"/>
                </a:rPr>
                <a:t>Vragen</a:t>
              </a:r>
              <a:endParaRPr kumimoji="0" lang="ko-KR" alt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32AEB8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86AC71D-06DC-4455-9DEF-5674A52E0BF1}"/>
                </a:ext>
              </a:extLst>
            </p:cNvPr>
            <p:cNvSpPr txBox="1"/>
            <p:nvPr/>
          </p:nvSpPr>
          <p:spPr>
            <a:xfrm>
              <a:off x="4818251" y="1294425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32AEB8"/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4</a:t>
              </a:r>
              <a:endPara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2AEB8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6A6DF8A-8591-4A85-ACE4-660919D8E9C8}"/>
              </a:ext>
            </a:extLst>
          </p:cNvPr>
          <p:cNvSpPr/>
          <p:nvPr/>
        </p:nvSpPr>
        <p:spPr>
          <a:xfrm>
            <a:off x="1837372" y="-23082"/>
            <a:ext cx="4245150" cy="3361102"/>
          </a:xfrm>
          <a:custGeom>
            <a:avLst/>
            <a:gdLst>
              <a:gd name="connsiteX0" fmla="*/ 0 w 5486400"/>
              <a:gd name="connsiteY0" fmla="*/ 0 h 2831690"/>
              <a:gd name="connsiteX1" fmla="*/ 2743200 w 5486400"/>
              <a:gd name="connsiteY1" fmla="*/ 2831690 h 2831690"/>
              <a:gd name="connsiteX2" fmla="*/ 5486400 w 5486400"/>
              <a:gd name="connsiteY2" fmla="*/ 2831690 h 2831690"/>
              <a:gd name="connsiteX0" fmla="*/ 0 w 5531005"/>
              <a:gd name="connsiteY0" fmla="*/ 0 h 2720177"/>
              <a:gd name="connsiteX1" fmla="*/ 2787805 w 5531005"/>
              <a:gd name="connsiteY1" fmla="*/ 2720177 h 2720177"/>
              <a:gd name="connsiteX2" fmla="*/ 5531005 w 5531005"/>
              <a:gd name="connsiteY2" fmla="*/ 2720177 h 2720177"/>
              <a:gd name="connsiteX0" fmla="*/ 0 w 5531005"/>
              <a:gd name="connsiteY0" fmla="*/ 0 h 2720177"/>
              <a:gd name="connsiteX1" fmla="*/ 2787805 w 5531005"/>
              <a:gd name="connsiteY1" fmla="*/ 2720177 h 2720177"/>
              <a:gd name="connsiteX2" fmla="*/ 5531005 w 5531005"/>
              <a:gd name="connsiteY2" fmla="*/ 2720177 h 2720177"/>
              <a:gd name="connsiteX0" fmla="*/ 0 w 5531005"/>
              <a:gd name="connsiteY0" fmla="*/ 0 h 2720177"/>
              <a:gd name="connsiteX1" fmla="*/ 2787805 w 5531005"/>
              <a:gd name="connsiteY1" fmla="*/ 2720177 h 2720177"/>
              <a:gd name="connsiteX2" fmla="*/ 5531005 w 5531005"/>
              <a:gd name="connsiteY2" fmla="*/ 2720177 h 2720177"/>
              <a:gd name="connsiteX0" fmla="*/ 0 w 5531005"/>
              <a:gd name="connsiteY0" fmla="*/ 0 h 2720177"/>
              <a:gd name="connsiteX1" fmla="*/ 2787805 w 5531005"/>
              <a:gd name="connsiteY1" fmla="*/ 2720177 h 2720177"/>
              <a:gd name="connsiteX2" fmla="*/ 5531005 w 5531005"/>
              <a:gd name="connsiteY2" fmla="*/ 2720177 h 2720177"/>
              <a:gd name="connsiteX0" fmla="*/ 0 w 5531005"/>
              <a:gd name="connsiteY0" fmla="*/ 0 h 2742479"/>
              <a:gd name="connsiteX1" fmla="*/ 2653991 w 5531005"/>
              <a:gd name="connsiteY1" fmla="*/ 2742479 h 2742479"/>
              <a:gd name="connsiteX2" fmla="*/ 5531005 w 5531005"/>
              <a:gd name="connsiteY2" fmla="*/ 2720177 h 2742479"/>
              <a:gd name="connsiteX0" fmla="*/ 0 w 5531005"/>
              <a:gd name="connsiteY0" fmla="*/ 0 h 2742479"/>
              <a:gd name="connsiteX1" fmla="*/ 2653991 w 5531005"/>
              <a:gd name="connsiteY1" fmla="*/ 2742479 h 2742479"/>
              <a:gd name="connsiteX2" fmla="*/ 5531005 w 5531005"/>
              <a:gd name="connsiteY2" fmla="*/ 2720177 h 2742479"/>
              <a:gd name="connsiteX0" fmla="*/ 0 w 5531005"/>
              <a:gd name="connsiteY0" fmla="*/ 0 h 2742479"/>
              <a:gd name="connsiteX1" fmla="*/ 2653991 w 5531005"/>
              <a:gd name="connsiteY1" fmla="*/ 2742479 h 2742479"/>
              <a:gd name="connsiteX2" fmla="*/ 5531005 w 5531005"/>
              <a:gd name="connsiteY2" fmla="*/ 2720177 h 2742479"/>
              <a:gd name="connsiteX0" fmla="*/ 0 w 5405275"/>
              <a:gd name="connsiteY0" fmla="*/ 0 h 2753909"/>
              <a:gd name="connsiteX1" fmla="*/ 2528261 w 5405275"/>
              <a:gd name="connsiteY1" fmla="*/ 2753909 h 2753909"/>
              <a:gd name="connsiteX2" fmla="*/ 5405275 w 5405275"/>
              <a:gd name="connsiteY2" fmla="*/ 2731607 h 2753909"/>
              <a:gd name="connsiteX0" fmla="*/ 0 w 5405275"/>
              <a:gd name="connsiteY0" fmla="*/ 0 h 2753909"/>
              <a:gd name="connsiteX1" fmla="*/ 2528261 w 5405275"/>
              <a:gd name="connsiteY1" fmla="*/ 2753909 h 2753909"/>
              <a:gd name="connsiteX2" fmla="*/ 5405275 w 5405275"/>
              <a:gd name="connsiteY2" fmla="*/ 2731607 h 2753909"/>
              <a:gd name="connsiteX0" fmla="*/ 0 w 5405275"/>
              <a:gd name="connsiteY0" fmla="*/ 0 h 3336839"/>
              <a:gd name="connsiteX1" fmla="*/ 2768291 w 5405275"/>
              <a:gd name="connsiteY1" fmla="*/ 3336839 h 3336839"/>
              <a:gd name="connsiteX2" fmla="*/ 5405275 w 5405275"/>
              <a:gd name="connsiteY2" fmla="*/ 2731607 h 3336839"/>
              <a:gd name="connsiteX0" fmla="*/ 0 w 5405275"/>
              <a:gd name="connsiteY0" fmla="*/ 0 h 3336839"/>
              <a:gd name="connsiteX1" fmla="*/ 2768291 w 5405275"/>
              <a:gd name="connsiteY1" fmla="*/ 3336839 h 3336839"/>
              <a:gd name="connsiteX2" fmla="*/ 5405275 w 5405275"/>
              <a:gd name="connsiteY2" fmla="*/ 2731607 h 3336839"/>
              <a:gd name="connsiteX0" fmla="*/ 0 w 5405275"/>
              <a:gd name="connsiteY0" fmla="*/ 0 h 3336839"/>
              <a:gd name="connsiteX1" fmla="*/ 2734001 w 5405275"/>
              <a:gd name="connsiteY1" fmla="*/ 3336839 h 3336839"/>
              <a:gd name="connsiteX2" fmla="*/ 5405275 w 5405275"/>
              <a:gd name="connsiteY2" fmla="*/ 2731607 h 3336839"/>
              <a:gd name="connsiteX0" fmla="*/ 0 w 5531005"/>
              <a:gd name="connsiteY0" fmla="*/ 0 h 3336839"/>
              <a:gd name="connsiteX1" fmla="*/ 2734001 w 5531005"/>
              <a:gd name="connsiteY1" fmla="*/ 3336839 h 3336839"/>
              <a:gd name="connsiteX2" fmla="*/ 5531005 w 5531005"/>
              <a:gd name="connsiteY2" fmla="*/ 3314537 h 3336839"/>
              <a:gd name="connsiteX0" fmla="*/ 0 w 5542435"/>
              <a:gd name="connsiteY0" fmla="*/ 0 h 3337397"/>
              <a:gd name="connsiteX1" fmla="*/ 2734001 w 5542435"/>
              <a:gd name="connsiteY1" fmla="*/ 3336839 h 3337397"/>
              <a:gd name="connsiteX2" fmla="*/ 5542435 w 5542435"/>
              <a:gd name="connsiteY2" fmla="*/ 3337397 h 3337397"/>
              <a:gd name="connsiteX0" fmla="*/ 0 w 6038381"/>
              <a:gd name="connsiteY0" fmla="*/ 0 h 5197194"/>
              <a:gd name="connsiteX1" fmla="*/ 3229947 w 6038381"/>
              <a:gd name="connsiteY1" fmla="*/ 5196636 h 5197194"/>
              <a:gd name="connsiteX2" fmla="*/ 6038381 w 6038381"/>
              <a:gd name="connsiteY2" fmla="*/ 5197194 h 5197194"/>
              <a:gd name="connsiteX0" fmla="*/ 0 w 6038381"/>
              <a:gd name="connsiteY0" fmla="*/ 0 h 5197194"/>
              <a:gd name="connsiteX1" fmla="*/ 3229947 w 6038381"/>
              <a:gd name="connsiteY1" fmla="*/ 5196636 h 5197194"/>
              <a:gd name="connsiteX2" fmla="*/ 6038381 w 6038381"/>
              <a:gd name="connsiteY2" fmla="*/ 5197194 h 5197194"/>
              <a:gd name="connsiteX0" fmla="*/ 0 w 6038381"/>
              <a:gd name="connsiteY0" fmla="*/ 0 h 5197194"/>
              <a:gd name="connsiteX1" fmla="*/ 3012971 w 6038381"/>
              <a:gd name="connsiteY1" fmla="*/ 5196636 h 5197194"/>
              <a:gd name="connsiteX2" fmla="*/ 6038381 w 6038381"/>
              <a:gd name="connsiteY2" fmla="*/ 5197194 h 5197194"/>
              <a:gd name="connsiteX0" fmla="*/ 0 w 6038381"/>
              <a:gd name="connsiteY0" fmla="*/ 0 h 5197194"/>
              <a:gd name="connsiteX1" fmla="*/ 3012971 w 6038381"/>
              <a:gd name="connsiteY1" fmla="*/ 5196636 h 5197194"/>
              <a:gd name="connsiteX2" fmla="*/ 6038381 w 6038381"/>
              <a:gd name="connsiteY2" fmla="*/ 5197194 h 5197194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5917606"/>
              <a:gd name="connsiteY0" fmla="*/ 0 h 5041653"/>
              <a:gd name="connsiteX1" fmla="*/ 3043967 w 5917606"/>
              <a:gd name="connsiteY1" fmla="*/ 5041653 h 5041653"/>
              <a:gd name="connsiteX2" fmla="*/ 5917606 w 5917606"/>
              <a:gd name="connsiteY2" fmla="*/ 5031454 h 5041653"/>
              <a:gd name="connsiteX0" fmla="*/ 0 w 5917606"/>
              <a:gd name="connsiteY0" fmla="*/ 0 h 5041653"/>
              <a:gd name="connsiteX1" fmla="*/ 3043967 w 5917606"/>
              <a:gd name="connsiteY1" fmla="*/ 5041653 h 5041653"/>
              <a:gd name="connsiteX2" fmla="*/ 5917606 w 5917606"/>
              <a:gd name="connsiteY2" fmla="*/ 5031454 h 5041653"/>
              <a:gd name="connsiteX0" fmla="*/ 0 w 5917606"/>
              <a:gd name="connsiteY0" fmla="*/ 0 h 5041653"/>
              <a:gd name="connsiteX1" fmla="*/ 3043967 w 5917606"/>
              <a:gd name="connsiteY1" fmla="*/ 5041653 h 5041653"/>
              <a:gd name="connsiteX2" fmla="*/ 5917606 w 5917606"/>
              <a:gd name="connsiteY2" fmla="*/ 5031454 h 504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17606" h="5041653">
                <a:moveTo>
                  <a:pt x="0" y="0"/>
                </a:moveTo>
                <a:cubicBezTo>
                  <a:pt x="1988349" y="1026811"/>
                  <a:pt x="3009136" y="3355306"/>
                  <a:pt x="3043967" y="5041653"/>
                </a:cubicBezTo>
                <a:lnTo>
                  <a:pt x="5917606" y="5031454"/>
                </a:lnTo>
              </a:path>
            </a:pathLst>
          </a:custGeom>
          <a:noFill/>
          <a:ln w="19050">
            <a:headEnd type="none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1273512-87A4-4173-893B-258E5B762C94}"/>
              </a:ext>
            </a:extLst>
          </p:cNvPr>
          <p:cNvSpPr/>
          <p:nvPr/>
        </p:nvSpPr>
        <p:spPr>
          <a:xfrm>
            <a:off x="1552668" y="-2942"/>
            <a:ext cx="4510981" cy="4509861"/>
          </a:xfrm>
          <a:custGeom>
            <a:avLst/>
            <a:gdLst>
              <a:gd name="connsiteX0" fmla="*/ 0 w 5486400"/>
              <a:gd name="connsiteY0" fmla="*/ 0 h 2831690"/>
              <a:gd name="connsiteX1" fmla="*/ 2743200 w 5486400"/>
              <a:gd name="connsiteY1" fmla="*/ 2831690 h 2831690"/>
              <a:gd name="connsiteX2" fmla="*/ 5486400 w 5486400"/>
              <a:gd name="connsiteY2" fmla="*/ 2831690 h 2831690"/>
              <a:gd name="connsiteX0" fmla="*/ 0 w 5531005"/>
              <a:gd name="connsiteY0" fmla="*/ 0 h 2720177"/>
              <a:gd name="connsiteX1" fmla="*/ 2787805 w 5531005"/>
              <a:gd name="connsiteY1" fmla="*/ 2720177 h 2720177"/>
              <a:gd name="connsiteX2" fmla="*/ 5531005 w 5531005"/>
              <a:gd name="connsiteY2" fmla="*/ 2720177 h 2720177"/>
              <a:gd name="connsiteX0" fmla="*/ 0 w 5531005"/>
              <a:gd name="connsiteY0" fmla="*/ 0 h 2720177"/>
              <a:gd name="connsiteX1" fmla="*/ 2787805 w 5531005"/>
              <a:gd name="connsiteY1" fmla="*/ 2720177 h 2720177"/>
              <a:gd name="connsiteX2" fmla="*/ 5531005 w 5531005"/>
              <a:gd name="connsiteY2" fmla="*/ 2720177 h 2720177"/>
              <a:gd name="connsiteX0" fmla="*/ 0 w 5531005"/>
              <a:gd name="connsiteY0" fmla="*/ 0 h 2720177"/>
              <a:gd name="connsiteX1" fmla="*/ 2787805 w 5531005"/>
              <a:gd name="connsiteY1" fmla="*/ 2720177 h 2720177"/>
              <a:gd name="connsiteX2" fmla="*/ 5531005 w 5531005"/>
              <a:gd name="connsiteY2" fmla="*/ 2720177 h 2720177"/>
              <a:gd name="connsiteX0" fmla="*/ 0 w 5531005"/>
              <a:gd name="connsiteY0" fmla="*/ 0 h 2720177"/>
              <a:gd name="connsiteX1" fmla="*/ 2787805 w 5531005"/>
              <a:gd name="connsiteY1" fmla="*/ 2720177 h 2720177"/>
              <a:gd name="connsiteX2" fmla="*/ 5531005 w 5531005"/>
              <a:gd name="connsiteY2" fmla="*/ 2720177 h 2720177"/>
              <a:gd name="connsiteX0" fmla="*/ 0 w 5531005"/>
              <a:gd name="connsiteY0" fmla="*/ 0 h 2742479"/>
              <a:gd name="connsiteX1" fmla="*/ 2653991 w 5531005"/>
              <a:gd name="connsiteY1" fmla="*/ 2742479 h 2742479"/>
              <a:gd name="connsiteX2" fmla="*/ 5531005 w 5531005"/>
              <a:gd name="connsiteY2" fmla="*/ 2720177 h 2742479"/>
              <a:gd name="connsiteX0" fmla="*/ 0 w 5531005"/>
              <a:gd name="connsiteY0" fmla="*/ 0 h 2742479"/>
              <a:gd name="connsiteX1" fmla="*/ 2653991 w 5531005"/>
              <a:gd name="connsiteY1" fmla="*/ 2742479 h 2742479"/>
              <a:gd name="connsiteX2" fmla="*/ 5531005 w 5531005"/>
              <a:gd name="connsiteY2" fmla="*/ 2720177 h 2742479"/>
              <a:gd name="connsiteX0" fmla="*/ 0 w 5531005"/>
              <a:gd name="connsiteY0" fmla="*/ 0 h 2742479"/>
              <a:gd name="connsiteX1" fmla="*/ 2653991 w 5531005"/>
              <a:gd name="connsiteY1" fmla="*/ 2742479 h 2742479"/>
              <a:gd name="connsiteX2" fmla="*/ 5531005 w 5531005"/>
              <a:gd name="connsiteY2" fmla="*/ 2720177 h 2742479"/>
              <a:gd name="connsiteX0" fmla="*/ 0 w 5405275"/>
              <a:gd name="connsiteY0" fmla="*/ 0 h 2753909"/>
              <a:gd name="connsiteX1" fmla="*/ 2528261 w 5405275"/>
              <a:gd name="connsiteY1" fmla="*/ 2753909 h 2753909"/>
              <a:gd name="connsiteX2" fmla="*/ 5405275 w 5405275"/>
              <a:gd name="connsiteY2" fmla="*/ 2731607 h 2753909"/>
              <a:gd name="connsiteX0" fmla="*/ 0 w 5405275"/>
              <a:gd name="connsiteY0" fmla="*/ 0 h 2753909"/>
              <a:gd name="connsiteX1" fmla="*/ 2528261 w 5405275"/>
              <a:gd name="connsiteY1" fmla="*/ 2753909 h 2753909"/>
              <a:gd name="connsiteX2" fmla="*/ 5405275 w 5405275"/>
              <a:gd name="connsiteY2" fmla="*/ 2731607 h 2753909"/>
              <a:gd name="connsiteX0" fmla="*/ 0 w 5405275"/>
              <a:gd name="connsiteY0" fmla="*/ 0 h 3336839"/>
              <a:gd name="connsiteX1" fmla="*/ 2768291 w 5405275"/>
              <a:gd name="connsiteY1" fmla="*/ 3336839 h 3336839"/>
              <a:gd name="connsiteX2" fmla="*/ 5405275 w 5405275"/>
              <a:gd name="connsiteY2" fmla="*/ 2731607 h 3336839"/>
              <a:gd name="connsiteX0" fmla="*/ 0 w 5405275"/>
              <a:gd name="connsiteY0" fmla="*/ 0 h 3336839"/>
              <a:gd name="connsiteX1" fmla="*/ 2768291 w 5405275"/>
              <a:gd name="connsiteY1" fmla="*/ 3336839 h 3336839"/>
              <a:gd name="connsiteX2" fmla="*/ 5405275 w 5405275"/>
              <a:gd name="connsiteY2" fmla="*/ 2731607 h 3336839"/>
              <a:gd name="connsiteX0" fmla="*/ 0 w 5405275"/>
              <a:gd name="connsiteY0" fmla="*/ 0 h 3336839"/>
              <a:gd name="connsiteX1" fmla="*/ 2734001 w 5405275"/>
              <a:gd name="connsiteY1" fmla="*/ 3336839 h 3336839"/>
              <a:gd name="connsiteX2" fmla="*/ 5405275 w 5405275"/>
              <a:gd name="connsiteY2" fmla="*/ 2731607 h 3336839"/>
              <a:gd name="connsiteX0" fmla="*/ 0 w 5531005"/>
              <a:gd name="connsiteY0" fmla="*/ 0 h 3336839"/>
              <a:gd name="connsiteX1" fmla="*/ 2734001 w 5531005"/>
              <a:gd name="connsiteY1" fmla="*/ 3336839 h 3336839"/>
              <a:gd name="connsiteX2" fmla="*/ 5531005 w 5531005"/>
              <a:gd name="connsiteY2" fmla="*/ 3314537 h 3336839"/>
              <a:gd name="connsiteX0" fmla="*/ 0 w 5542435"/>
              <a:gd name="connsiteY0" fmla="*/ 0 h 3337397"/>
              <a:gd name="connsiteX1" fmla="*/ 2734001 w 5542435"/>
              <a:gd name="connsiteY1" fmla="*/ 3336839 h 3337397"/>
              <a:gd name="connsiteX2" fmla="*/ 5542435 w 5542435"/>
              <a:gd name="connsiteY2" fmla="*/ 3337397 h 3337397"/>
              <a:gd name="connsiteX0" fmla="*/ 0 w 6038381"/>
              <a:gd name="connsiteY0" fmla="*/ 0 h 5197194"/>
              <a:gd name="connsiteX1" fmla="*/ 3229947 w 6038381"/>
              <a:gd name="connsiteY1" fmla="*/ 5196636 h 5197194"/>
              <a:gd name="connsiteX2" fmla="*/ 6038381 w 6038381"/>
              <a:gd name="connsiteY2" fmla="*/ 5197194 h 5197194"/>
              <a:gd name="connsiteX0" fmla="*/ 0 w 6038381"/>
              <a:gd name="connsiteY0" fmla="*/ 0 h 5197194"/>
              <a:gd name="connsiteX1" fmla="*/ 3229947 w 6038381"/>
              <a:gd name="connsiteY1" fmla="*/ 5196636 h 5197194"/>
              <a:gd name="connsiteX2" fmla="*/ 6038381 w 6038381"/>
              <a:gd name="connsiteY2" fmla="*/ 5197194 h 5197194"/>
              <a:gd name="connsiteX0" fmla="*/ 0 w 6038381"/>
              <a:gd name="connsiteY0" fmla="*/ 0 h 5197194"/>
              <a:gd name="connsiteX1" fmla="*/ 3012971 w 6038381"/>
              <a:gd name="connsiteY1" fmla="*/ 5196636 h 5197194"/>
              <a:gd name="connsiteX2" fmla="*/ 6038381 w 6038381"/>
              <a:gd name="connsiteY2" fmla="*/ 5197194 h 5197194"/>
              <a:gd name="connsiteX0" fmla="*/ 0 w 6038381"/>
              <a:gd name="connsiteY0" fmla="*/ 0 h 5197194"/>
              <a:gd name="connsiteX1" fmla="*/ 3012971 w 6038381"/>
              <a:gd name="connsiteY1" fmla="*/ 5196636 h 5197194"/>
              <a:gd name="connsiteX2" fmla="*/ 6038381 w 6038381"/>
              <a:gd name="connsiteY2" fmla="*/ 5197194 h 5197194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157481"/>
              <a:gd name="connsiteY0" fmla="*/ 0 h 5042211"/>
              <a:gd name="connsiteX1" fmla="*/ 3043967 w 6157481"/>
              <a:gd name="connsiteY1" fmla="*/ 5041653 h 5042211"/>
              <a:gd name="connsiteX2" fmla="*/ 6157481 w 6157481"/>
              <a:gd name="connsiteY2" fmla="*/ 5042211 h 5042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57481" h="5042211">
                <a:moveTo>
                  <a:pt x="0" y="0"/>
                </a:moveTo>
                <a:cubicBezTo>
                  <a:pt x="2647339" y="886277"/>
                  <a:pt x="3586715" y="3365578"/>
                  <a:pt x="3043967" y="5041653"/>
                </a:cubicBezTo>
                <a:lnTo>
                  <a:pt x="6157481" y="5042211"/>
                </a:lnTo>
              </a:path>
            </a:pathLst>
          </a:custGeom>
          <a:noFill/>
          <a:ln w="19050">
            <a:headEnd type="none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5C48170-CABF-4EBA-AF92-698382BC512A}"/>
              </a:ext>
            </a:extLst>
          </p:cNvPr>
          <p:cNvSpPr/>
          <p:nvPr/>
        </p:nvSpPr>
        <p:spPr>
          <a:xfrm>
            <a:off x="1162388" y="-9791"/>
            <a:ext cx="4386850" cy="5648149"/>
          </a:xfrm>
          <a:custGeom>
            <a:avLst/>
            <a:gdLst>
              <a:gd name="connsiteX0" fmla="*/ 0 w 5486400"/>
              <a:gd name="connsiteY0" fmla="*/ 0 h 2831690"/>
              <a:gd name="connsiteX1" fmla="*/ 2743200 w 5486400"/>
              <a:gd name="connsiteY1" fmla="*/ 2831690 h 2831690"/>
              <a:gd name="connsiteX2" fmla="*/ 5486400 w 5486400"/>
              <a:gd name="connsiteY2" fmla="*/ 2831690 h 2831690"/>
              <a:gd name="connsiteX0" fmla="*/ 0 w 5531005"/>
              <a:gd name="connsiteY0" fmla="*/ 0 h 2720177"/>
              <a:gd name="connsiteX1" fmla="*/ 2787805 w 5531005"/>
              <a:gd name="connsiteY1" fmla="*/ 2720177 h 2720177"/>
              <a:gd name="connsiteX2" fmla="*/ 5531005 w 5531005"/>
              <a:gd name="connsiteY2" fmla="*/ 2720177 h 2720177"/>
              <a:gd name="connsiteX0" fmla="*/ 0 w 5531005"/>
              <a:gd name="connsiteY0" fmla="*/ 0 h 2720177"/>
              <a:gd name="connsiteX1" fmla="*/ 2787805 w 5531005"/>
              <a:gd name="connsiteY1" fmla="*/ 2720177 h 2720177"/>
              <a:gd name="connsiteX2" fmla="*/ 5531005 w 5531005"/>
              <a:gd name="connsiteY2" fmla="*/ 2720177 h 2720177"/>
              <a:gd name="connsiteX0" fmla="*/ 0 w 5531005"/>
              <a:gd name="connsiteY0" fmla="*/ 0 h 2720177"/>
              <a:gd name="connsiteX1" fmla="*/ 2787805 w 5531005"/>
              <a:gd name="connsiteY1" fmla="*/ 2720177 h 2720177"/>
              <a:gd name="connsiteX2" fmla="*/ 5531005 w 5531005"/>
              <a:gd name="connsiteY2" fmla="*/ 2720177 h 2720177"/>
              <a:gd name="connsiteX0" fmla="*/ 0 w 5531005"/>
              <a:gd name="connsiteY0" fmla="*/ 0 h 2720177"/>
              <a:gd name="connsiteX1" fmla="*/ 2787805 w 5531005"/>
              <a:gd name="connsiteY1" fmla="*/ 2720177 h 2720177"/>
              <a:gd name="connsiteX2" fmla="*/ 5531005 w 5531005"/>
              <a:gd name="connsiteY2" fmla="*/ 2720177 h 2720177"/>
              <a:gd name="connsiteX0" fmla="*/ 0 w 5531005"/>
              <a:gd name="connsiteY0" fmla="*/ 0 h 2742479"/>
              <a:gd name="connsiteX1" fmla="*/ 2653991 w 5531005"/>
              <a:gd name="connsiteY1" fmla="*/ 2742479 h 2742479"/>
              <a:gd name="connsiteX2" fmla="*/ 5531005 w 5531005"/>
              <a:gd name="connsiteY2" fmla="*/ 2720177 h 2742479"/>
              <a:gd name="connsiteX0" fmla="*/ 0 w 5531005"/>
              <a:gd name="connsiteY0" fmla="*/ 0 h 2742479"/>
              <a:gd name="connsiteX1" fmla="*/ 2653991 w 5531005"/>
              <a:gd name="connsiteY1" fmla="*/ 2742479 h 2742479"/>
              <a:gd name="connsiteX2" fmla="*/ 5531005 w 5531005"/>
              <a:gd name="connsiteY2" fmla="*/ 2720177 h 2742479"/>
              <a:gd name="connsiteX0" fmla="*/ 0 w 5531005"/>
              <a:gd name="connsiteY0" fmla="*/ 0 h 2742479"/>
              <a:gd name="connsiteX1" fmla="*/ 2653991 w 5531005"/>
              <a:gd name="connsiteY1" fmla="*/ 2742479 h 2742479"/>
              <a:gd name="connsiteX2" fmla="*/ 5531005 w 5531005"/>
              <a:gd name="connsiteY2" fmla="*/ 2720177 h 2742479"/>
              <a:gd name="connsiteX0" fmla="*/ 0 w 5405275"/>
              <a:gd name="connsiteY0" fmla="*/ 0 h 2753909"/>
              <a:gd name="connsiteX1" fmla="*/ 2528261 w 5405275"/>
              <a:gd name="connsiteY1" fmla="*/ 2753909 h 2753909"/>
              <a:gd name="connsiteX2" fmla="*/ 5405275 w 5405275"/>
              <a:gd name="connsiteY2" fmla="*/ 2731607 h 2753909"/>
              <a:gd name="connsiteX0" fmla="*/ 0 w 5405275"/>
              <a:gd name="connsiteY0" fmla="*/ 0 h 2753909"/>
              <a:gd name="connsiteX1" fmla="*/ 2528261 w 5405275"/>
              <a:gd name="connsiteY1" fmla="*/ 2753909 h 2753909"/>
              <a:gd name="connsiteX2" fmla="*/ 5405275 w 5405275"/>
              <a:gd name="connsiteY2" fmla="*/ 2731607 h 2753909"/>
              <a:gd name="connsiteX0" fmla="*/ 0 w 5405275"/>
              <a:gd name="connsiteY0" fmla="*/ 0 h 3336839"/>
              <a:gd name="connsiteX1" fmla="*/ 2768291 w 5405275"/>
              <a:gd name="connsiteY1" fmla="*/ 3336839 h 3336839"/>
              <a:gd name="connsiteX2" fmla="*/ 5405275 w 5405275"/>
              <a:gd name="connsiteY2" fmla="*/ 2731607 h 3336839"/>
              <a:gd name="connsiteX0" fmla="*/ 0 w 5405275"/>
              <a:gd name="connsiteY0" fmla="*/ 0 h 3336839"/>
              <a:gd name="connsiteX1" fmla="*/ 2768291 w 5405275"/>
              <a:gd name="connsiteY1" fmla="*/ 3336839 h 3336839"/>
              <a:gd name="connsiteX2" fmla="*/ 5405275 w 5405275"/>
              <a:gd name="connsiteY2" fmla="*/ 2731607 h 3336839"/>
              <a:gd name="connsiteX0" fmla="*/ 0 w 5405275"/>
              <a:gd name="connsiteY0" fmla="*/ 0 h 3336839"/>
              <a:gd name="connsiteX1" fmla="*/ 2734001 w 5405275"/>
              <a:gd name="connsiteY1" fmla="*/ 3336839 h 3336839"/>
              <a:gd name="connsiteX2" fmla="*/ 5405275 w 5405275"/>
              <a:gd name="connsiteY2" fmla="*/ 2731607 h 3336839"/>
              <a:gd name="connsiteX0" fmla="*/ 0 w 5531005"/>
              <a:gd name="connsiteY0" fmla="*/ 0 h 3336839"/>
              <a:gd name="connsiteX1" fmla="*/ 2734001 w 5531005"/>
              <a:gd name="connsiteY1" fmla="*/ 3336839 h 3336839"/>
              <a:gd name="connsiteX2" fmla="*/ 5531005 w 5531005"/>
              <a:gd name="connsiteY2" fmla="*/ 3314537 h 3336839"/>
              <a:gd name="connsiteX0" fmla="*/ 0 w 5542435"/>
              <a:gd name="connsiteY0" fmla="*/ 0 h 3337397"/>
              <a:gd name="connsiteX1" fmla="*/ 2734001 w 5542435"/>
              <a:gd name="connsiteY1" fmla="*/ 3336839 h 3337397"/>
              <a:gd name="connsiteX2" fmla="*/ 5542435 w 5542435"/>
              <a:gd name="connsiteY2" fmla="*/ 3337397 h 3337397"/>
              <a:gd name="connsiteX0" fmla="*/ 0 w 6038381"/>
              <a:gd name="connsiteY0" fmla="*/ 0 h 5197194"/>
              <a:gd name="connsiteX1" fmla="*/ 3229947 w 6038381"/>
              <a:gd name="connsiteY1" fmla="*/ 5196636 h 5197194"/>
              <a:gd name="connsiteX2" fmla="*/ 6038381 w 6038381"/>
              <a:gd name="connsiteY2" fmla="*/ 5197194 h 5197194"/>
              <a:gd name="connsiteX0" fmla="*/ 0 w 6038381"/>
              <a:gd name="connsiteY0" fmla="*/ 0 h 5197194"/>
              <a:gd name="connsiteX1" fmla="*/ 3229947 w 6038381"/>
              <a:gd name="connsiteY1" fmla="*/ 5196636 h 5197194"/>
              <a:gd name="connsiteX2" fmla="*/ 6038381 w 6038381"/>
              <a:gd name="connsiteY2" fmla="*/ 5197194 h 5197194"/>
              <a:gd name="connsiteX0" fmla="*/ 0 w 6038381"/>
              <a:gd name="connsiteY0" fmla="*/ 0 h 5197194"/>
              <a:gd name="connsiteX1" fmla="*/ 3012971 w 6038381"/>
              <a:gd name="connsiteY1" fmla="*/ 5196636 h 5197194"/>
              <a:gd name="connsiteX2" fmla="*/ 6038381 w 6038381"/>
              <a:gd name="connsiteY2" fmla="*/ 5197194 h 5197194"/>
              <a:gd name="connsiteX0" fmla="*/ 0 w 6038381"/>
              <a:gd name="connsiteY0" fmla="*/ 0 h 5197194"/>
              <a:gd name="connsiteX1" fmla="*/ 3012971 w 6038381"/>
              <a:gd name="connsiteY1" fmla="*/ 5196636 h 5197194"/>
              <a:gd name="connsiteX2" fmla="*/ 6038381 w 6038381"/>
              <a:gd name="connsiteY2" fmla="*/ 5197194 h 5197194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069377"/>
              <a:gd name="connsiteY0" fmla="*/ 0 h 5042211"/>
              <a:gd name="connsiteX1" fmla="*/ 3043967 w 6069377"/>
              <a:gd name="connsiteY1" fmla="*/ 5041653 h 5042211"/>
              <a:gd name="connsiteX2" fmla="*/ 6069377 w 6069377"/>
              <a:gd name="connsiteY2" fmla="*/ 5042211 h 5042211"/>
              <a:gd name="connsiteX0" fmla="*/ 0 w 6157481"/>
              <a:gd name="connsiteY0" fmla="*/ 0 h 5042211"/>
              <a:gd name="connsiteX1" fmla="*/ 3043967 w 6157481"/>
              <a:gd name="connsiteY1" fmla="*/ 5041653 h 5042211"/>
              <a:gd name="connsiteX2" fmla="*/ 6157481 w 6157481"/>
              <a:gd name="connsiteY2" fmla="*/ 5042211 h 5042211"/>
              <a:gd name="connsiteX0" fmla="*/ 0 w 6157481"/>
              <a:gd name="connsiteY0" fmla="*/ 0 h 5042211"/>
              <a:gd name="connsiteX1" fmla="*/ 2491234 w 6157481"/>
              <a:gd name="connsiteY1" fmla="*/ 5022470 h 5042211"/>
              <a:gd name="connsiteX2" fmla="*/ 6157481 w 6157481"/>
              <a:gd name="connsiteY2" fmla="*/ 5042211 h 5042211"/>
              <a:gd name="connsiteX0" fmla="*/ 0 w 6157481"/>
              <a:gd name="connsiteY0" fmla="*/ 0 h 5042211"/>
              <a:gd name="connsiteX1" fmla="*/ 2491234 w 6157481"/>
              <a:gd name="connsiteY1" fmla="*/ 5022470 h 5042211"/>
              <a:gd name="connsiteX2" fmla="*/ 6157481 w 6157481"/>
              <a:gd name="connsiteY2" fmla="*/ 5042211 h 5042211"/>
              <a:gd name="connsiteX0" fmla="*/ 0 w 6157481"/>
              <a:gd name="connsiteY0" fmla="*/ 0 h 5042211"/>
              <a:gd name="connsiteX1" fmla="*/ 2491234 w 6157481"/>
              <a:gd name="connsiteY1" fmla="*/ 5022470 h 5042211"/>
              <a:gd name="connsiteX2" fmla="*/ 6157481 w 6157481"/>
              <a:gd name="connsiteY2" fmla="*/ 5042211 h 5042211"/>
              <a:gd name="connsiteX0" fmla="*/ 0 w 6157481"/>
              <a:gd name="connsiteY0" fmla="*/ 0 h 5042211"/>
              <a:gd name="connsiteX1" fmla="*/ 2491234 w 6157481"/>
              <a:gd name="connsiteY1" fmla="*/ 5022470 h 5042211"/>
              <a:gd name="connsiteX2" fmla="*/ 6157481 w 6157481"/>
              <a:gd name="connsiteY2" fmla="*/ 5042211 h 5042211"/>
              <a:gd name="connsiteX0" fmla="*/ 0 w 6157481"/>
              <a:gd name="connsiteY0" fmla="*/ 0 h 5042211"/>
              <a:gd name="connsiteX1" fmla="*/ 2491234 w 6157481"/>
              <a:gd name="connsiteY1" fmla="*/ 5022470 h 5042211"/>
              <a:gd name="connsiteX2" fmla="*/ 6157481 w 6157481"/>
              <a:gd name="connsiteY2" fmla="*/ 5042211 h 5042211"/>
              <a:gd name="connsiteX0" fmla="*/ 0 w 6157481"/>
              <a:gd name="connsiteY0" fmla="*/ 0 h 5042211"/>
              <a:gd name="connsiteX1" fmla="*/ 2473403 w 6157481"/>
              <a:gd name="connsiteY1" fmla="*/ 5016076 h 5042211"/>
              <a:gd name="connsiteX2" fmla="*/ 6157481 w 6157481"/>
              <a:gd name="connsiteY2" fmla="*/ 5042211 h 5042211"/>
              <a:gd name="connsiteX0" fmla="*/ 0 w 5453192"/>
              <a:gd name="connsiteY0" fmla="*/ 0 h 5035817"/>
              <a:gd name="connsiteX1" fmla="*/ 2473403 w 5453192"/>
              <a:gd name="connsiteY1" fmla="*/ 5016076 h 5035817"/>
              <a:gd name="connsiteX2" fmla="*/ 5453192 w 5453192"/>
              <a:gd name="connsiteY2" fmla="*/ 5035817 h 5035817"/>
              <a:gd name="connsiteX0" fmla="*/ 0 w 5453192"/>
              <a:gd name="connsiteY0" fmla="*/ 0 h 5035817"/>
              <a:gd name="connsiteX1" fmla="*/ 2447860 w 5453192"/>
              <a:gd name="connsiteY1" fmla="*/ 5016076 h 5035817"/>
              <a:gd name="connsiteX2" fmla="*/ 5453192 w 5453192"/>
              <a:gd name="connsiteY2" fmla="*/ 5035817 h 5035817"/>
              <a:gd name="connsiteX0" fmla="*/ 0 w 5453192"/>
              <a:gd name="connsiteY0" fmla="*/ 0 h 5035817"/>
              <a:gd name="connsiteX1" fmla="*/ 2447860 w 5453192"/>
              <a:gd name="connsiteY1" fmla="*/ 5016076 h 5035817"/>
              <a:gd name="connsiteX2" fmla="*/ 5453192 w 5453192"/>
              <a:gd name="connsiteY2" fmla="*/ 5035817 h 5035817"/>
              <a:gd name="connsiteX0" fmla="*/ 0 w 5453192"/>
              <a:gd name="connsiteY0" fmla="*/ 0 h 5035817"/>
              <a:gd name="connsiteX1" fmla="*/ 2447860 w 5453192"/>
              <a:gd name="connsiteY1" fmla="*/ 5016076 h 5035817"/>
              <a:gd name="connsiteX2" fmla="*/ 5453192 w 5453192"/>
              <a:gd name="connsiteY2" fmla="*/ 5035817 h 5035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53192" h="5035817">
                <a:moveTo>
                  <a:pt x="0" y="0"/>
                </a:moveTo>
                <a:cubicBezTo>
                  <a:pt x="3150690" y="849061"/>
                  <a:pt x="4013837" y="3301636"/>
                  <a:pt x="2447860" y="5016076"/>
                </a:cubicBezTo>
                <a:lnTo>
                  <a:pt x="5453192" y="5035817"/>
                </a:lnTo>
              </a:path>
            </a:pathLst>
          </a:custGeom>
          <a:noFill/>
          <a:ln w="19050">
            <a:headEnd type="none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9F46C8C5-5DBE-4F96-BADD-B6FFC5768741}"/>
              </a:ext>
            </a:extLst>
          </p:cNvPr>
          <p:cNvSpPr txBox="1"/>
          <p:nvPr/>
        </p:nvSpPr>
        <p:spPr>
          <a:xfrm>
            <a:off x="1027900" y="2785707"/>
            <a:ext cx="29739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4500" b="0" i="0" u="none" strike="noStrike" kern="1200" cap="none" spc="0" normalizeH="0" baseline="0" noProof="0" dirty="0">
                <a:ln>
                  <a:noFill/>
                </a:ln>
                <a:solidFill>
                  <a:srgbClr val="F2A40D"/>
                </a:solidFill>
                <a:effectLst/>
                <a:uLnTx/>
                <a:uFillTx/>
                <a:latin typeface="Arial"/>
                <a:cs typeface="+mn-cs"/>
              </a:rPr>
              <a:t>Pitch</a:t>
            </a:r>
          </a:p>
        </p:txBody>
      </p:sp>
      <p:sp>
        <p:nvSpPr>
          <p:cNvPr id="35" name="Text Placeholder 1">
            <a:extLst>
              <a:ext uri="{FF2B5EF4-FFF2-40B4-BE49-F238E27FC236}">
                <a16:creationId xmlns:a16="http://schemas.microsoft.com/office/drawing/2014/main" id="{3A0EEE2D-AE92-4570-916C-7281487B2373}"/>
              </a:ext>
            </a:extLst>
          </p:cNvPr>
          <p:cNvSpPr txBox="1">
            <a:spLocks/>
          </p:cNvSpPr>
          <p:nvPr/>
        </p:nvSpPr>
        <p:spPr>
          <a:xfrm>
            <a:off x="12700" y="548536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 defTabSz="1219170" rtl="0" eaLnBrk="1" latinLnBrk="1" hangingPunct="1">
              <a:spcBef>
                <a:spcPct val="20000"/>
              </a:spcBef>
              <a:buFont typeface="Arial" pitchFamily="34" charset="0"/>
              <a:buNone/>
              <a:defRPr sz="48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990575" indent="-380990" algn="l" defTabSz="121917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BE" altLang="ko-KR" sz="4800" b="0" i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맑은 고딕" panose="020B0503020000020004" pitchFamily="34" charset="-127"/>
                <a:cs typeface="Arial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662462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7">
            <a:extLst>
              <a:ext uri="{FF2B5EF4-FFF2-40B4-BE49-F238E27FC236}">
                <a16:creationId xmlns:a16="http://schemas.microsoft.com/office/drawing/2014/main" id="{BFFC1F0F-86A5-4A03-9614-8AE5A700E4B7}"/>
              </a:ext>
            </a:extLst>
          </p:cNvPr>
          <p:cNvSpPr txBox="1"/>
          <p:nvPr/>
        </p:nvSpPr>
        <p:spPr>
          <a:xfrm>
            <a:off x="3758095" y="2532491"/>
            <a:ext cx="6859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58DD26DE-A0F6-4EC0-B5D2-464C8B02AF11}"/>
              </a:ext>
            </a:extLst>
          </p:cNvPr>
          <p:cNvSpPr txBox="1"/>
          <p:nvPr/>
        </p:nvSpPr>
        <p:spPr>
          <a:xfrm>
            <a:off x="1648742" y="1097130"/>
            <a:ext cx="27082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30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Oplossing</a:t>
            </a:r>
            <a:endParaRPr lang="ko-KR" altLang="en-US" sz="30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1F208FAA-BAC4-406B-85B7-DCA13FE95220}"/>
              </a:ext>
            </a:extLst>
          </p:cNvPr>
          <p:cNvSpPr txBox="1"/>
          <p:nvPr/>
        </p:nvSpPr>
        <p:spPr>
          <a:xfrm>
            <a:off x="588591" y="449537"/>
            <a:ext cx="2120303" cy="3170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1" b="1" dirty="0">
                <a:solidFill>
                  <a:schemeClr val="accent1"/>
                </a:solidFill>
                <a:cs typeface="Arial" pitchFamily="34" charset="0"/>
              </a:rPr>
              <a:t>1</a:t>
            </a:r>
            <a:endParaRPr lang="ko-KR" altLang="en-US" sz="20001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86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7">
            <a:extLst>
              <a:ext uri="{FF2B5EF4-FFF2-40B4-BE49-F238E27FC236}">
                <a16:creationId xmlns:a16="http://schemas.microsoft.com/office/drawing/2014/main" id="{BFFC1F0F-86A5-4A03-9614-8AE5A700E4B7}"/>
              </a:ext>
            </a:extLst>
          </p:cNvPr>
          <p:cNvSpPr txBox="1"/>
          <p:nvPr/>
        </p:nvSpPr>
        <p:spPr>
          <a:xfrm>
            <a:off x="3758095" y="2532491"/>
            <a:ext cx="6859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58DD26DE-A0F6-4EC0-B5D2-464C8B02AF11}"/>
              </a:ext>
            </a:extLst>
          </p:cNvPr>
          <p:cNvSpPr txBox="1"/>
          <p:nvPr/>
        </p:nvSpPr>
        <p:spPr>
          <a:xfrm>
            <a:off x="1879375" y="1107290"/>
            <a:ext cx="27082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30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Experiment</a:t>
            </a:r>
            <a:endParaRPr lang="ko-KR" altLang="en-US" sz="30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1F208FAA-BAC4-406B-85B7-DCA13FE95220}"/>
              </a:ext>
            </a:extLst>
          </p:cNvPr>
          <p:cNvSpPr txBox="1"/>
          <p:nvPr/>
        </p:nvSpPr>
        <p:spPr>
          <a:xfrm>
            <a:off x="588591" y="449537"/>
            <a:ext cx="2120303" cy="3170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1" b="1" dirty="0">
                <a:solidFill>
                  <a:schemeClr val="accent1"/>
                </a:solidFill>
                <a:cs typeface="Arial" pitchFamily="34" charset="0"/>
              </a:rPr>
              <a:t>2</a:t>
            </a:r>
            <a:endParaRPr lang="ko-KR" altLang="en-US" sz="20001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453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7">
            <a:extLst>
              <a:ext uri="{FF2B5EF4-FFF2-40B4-BE49-F238E27FC236}">
                <a16:creationId xmlns:a16="http://schemas.microsoft.com/office/drawing/2014/main" id="{BFFC1F0F-86A5-4A03-9614-8AE5A700E4B7}"/>
              </a:ext>
            </a:extLst>
          </p:cNvPr>
          <p:cNvSpPr txBox="1"/>
          <p:nvPr/>
        </p:nvSpPr>
        <p:spPr>
          <a:xfrm>
            <a:off x="3758095" y="2532491"/>
            <a:ext cx="6859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58DD26DE-A0F6-4EC0-B5D2-464C8B02AF11}"/>
              </a:ext>
            </a:extLst>
          </p:cNvPr>
          <p:cNvSpPr txBox="1"/>
          <p:nvPr/>
        </p:nvSpPr>
        <p:spPr>
          <a:xfrm>
            <a:off x="1943382" y="1097130"/>
            <a:ext cx="54835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30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Innovatie</a:t>
            </a:r>
            <a:r>
              <a:rPr lang="en-US" altLang="ko-KR" sz="30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-expertise &amp; team</a:t>
            </a:r>
            <a:endParaRPr lang="ko-KR" altLang="en-US" sz="30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1F208FAA-BAC4-406B-85B7-DCA13FE95220}"/>
              </a:ext>
            </a:extLst>
          </p:cNvPr>
          <p:cNvSpPr txBox="1"/>
          <p:nvPr/>
        </p:nvSpPr>
        <p:spPr>
          <a:xfrm>
            <a:off x="588591" y="449537"/>
            <a:ext cx="2120303" cy="3170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1" b="1" dirty="0">
                <a:solidFill>
                  <a:schemeClr val="accent1"/>
                </a:solidFill>
                <a:cs typeface="Arial" pitchFamily="34" charset="0"/>
              </a:rPr>
              <a:t>3</a:t>
            </a:r>
            <a:endParaRPr lang="ko-KR" altLang="en-US" sz="20001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884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7">
            <a:extLst>
              <a:ext uri="{FF2B5EF4-FFF2-40B4-BE49-F238E27FC236}">
                <a16:creationId xmlns:a16="http://schemas.microsoft.com/office/drawing/2014/main" id="{BFFC1F0F-86A5-4A03-9614-8AE5A700E4B7}"/>
              </a:ext>
            </a:extLst>
          </p:cNvPr>
          <p:cNvSpPr txBox="1"/>
          <p:nvPr/>
        </p:nvSpPr>
        <p:spPr>
          <a:xfrm>
            <a:off x="3758095" y="2532491"/>
            <a:ext cx="6859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xxx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58DD26DE-A0F6-4EC0-B5D2-464C8B02AF11}"/>
              </a:ext>
            </a:extLst>
          </p:cNvPr>
          <p:cNvSpPr txBox="1"/>
          <p:nvPr/>
        </p:nvSpPr>
        <p:spPr>
          <a:xfrm>
            <a:off x="1648742" y="1097130"/>
            <a:ext cx="27082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30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Vragen</a:t>
            </a:r>
            <a:endParaRPr lang="ko-KR" altLang="en-US" sz="30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1F208FAA-BAC4-406B-85B7-DCA13FE95220}"/>
              </a:ext>
            </a:extLst>
          </p:cNvPr>
          <p:cNvSpPr txBox="1"/>
          <p:nvPr/>
        </p:nvSpPr>
        <p:spPr>
          <a:xfrm>
            <a:off x="588591" y="449537"/>
            <a:ext cx="2120303" cy="3170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1" b="1" dirty="0">
                <a:solidFill>
                  <a:schemeClr val="accent1"/>
                </a:solidFill>
                <a:cs typeface="Arial" pitchFamily="34" charset="0"/>
              </a:rPr>
              <a:t>4</a:t>
            </a:r>
            <a:endParaRPr lang="ko-KR" altLang="en-US" sz="20001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0182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2D70438D09DD4788ECD0AE4F6F8C63" ma:contentTypeVersion="12" ma:contentTypeDescription="Create a new document." ma:contentTypeScope="" ma:versionID="fe8a7c1a7d8cdb2305ff1b291fa7f10a">
  <xsd:schema xmlns:xsd="http://www.w3.org/2001/XMLSchema" xmlns:xs="http://www.w3.org/2001/XMLSchema" xmlns:p="http://schemas.microsoft.com/office/2006/metadata/properties" xmlns:ns3="7324d5b4-172e-4031-b738-227ea6f6a8a5" xmlns:ns4="15c4a8fd-76cc-4de6-8f9b-2e2769f5f8c6" targetNamespace="http://schemas.microsoft.com/office/2006/metadata/properties" ma:root="true" ma:fieldsID="bc7102207f72d9dce3cf806367b49259" ns3:_="" ns4:_="">
    <xsd:import namespace="7324d5b4-172e-4031-b738-227ea6f6a8a5"/>
    <xsd:import namespace="15c4a8fd-76cc-4de6-8f9b-2e2769f5f8c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24d5b4-172e-4031-b738-227ea6f6a8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4a8fd-76cc-4de6-8f9b-2e2769f5f8c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9A46B5-F059-4B0C-933C-3F0B902618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24d5b4-172e-4031-b738-227ea6f6a8a5"/>
    <ds:schemaRef ds:uri="15c4a8fd-76cc-4de6-8f9b-2e2769f5f8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3520D8-92C9-4CE5-8BCE-80F2F51713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9D0CBC-CFCF-4543-B257-D5052CE3ECD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Breedbeeld</PresentationFormat>
  <Paragraphs>44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Contents Slide Master</vt:lpstr>
      <vt:lpstr>[Naam innovatieve oplossing]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Els Reiners (BOSA)</dc:creator>
  <cp:lastModifiedBy>Els Reiners (BOSA)</cp:lastModifiedBy>
  <cp:revision>11</cp:revision>
  <dcterms:created xsi:type="dcterms:W3CDTF">2020-05-15T11:11:18Z</dcterms:created>
  <dcterms:modified xsi:type="dcterms:W3CDTF">2020-12-08T10:43:47Z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0x010100CA2D70438D09DD4788ECD0AE4F6F8C63</vt:lpwstr>
  </property>
</Properties>
</file>